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392" r:id="rId3"/>
    <p:sldId id="417" r:id="rId4"/>
    <p:sldId id="277" r:id="rId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5716"/>
    <a:srgbClr val="FFEE93"/>
    <a:srgbClr val="155305"/>
    <a:srgbClr val="009E00"/>
    <a:srgbClr val="D1FDDA"/>
    <a:srgbClr val="E9ECF4"/>
    <a:srgbClr val="DEC6F1"/>
    <a:srgbClr val="F1C2E8"/>
    <a:srgbClr val="E5B6EE"/>
    <a:srgbClr val="D59E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7D7"/>
          </a:solidFill>
        </a:fill>
      </a:tcStyle>
    </a:wholeTbl>
    <a:band2H>
      <a:tcTxStyle/>
      <a:tcStyle>
        <a:tcBdr/>
        <a:fill>
          <a:solidFill>
            <a:srgbClr val="ECECEC"/>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EDF"/>
          </a:solidFill>
        </a:fill>
      </a:tcStyle>
    </a:wholeTbl>
    <a:band2H>
      <a:tcTxStyle/>
      <a:tcStyle>
        <a:tcBdr/>
        <a:fill>
          <a:solidFill>
            <a:srgbClr val="E6E8EF"/>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BEBEB"/>
          </a:solidFill>
        </a:fill>
      </a:tcStyle>
    </a:wholeTbl>
    <a:band2H>
      <a:tcTxStyle/>
      <a:tcStyle>
        <a:tcBdr/>
        <a:fill>
          <a:solidFill>
            <a:srgbClr val="F5F5F5"/>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autoAdjust="0"/>
    <p:restoredTop sz="69907" autoAdjust="0"/>
  </p:normalViewPr>
  <p:slideViewPr>
    <p:cSldViewPr snapToGrid="0">
      <p:cViewPr varScale="1">
        <p:scale>
          <a:sx n="80" d="100"/>
          <a:sy n="80" d="100"/>
        </p:scale>
        <p:origin x="1308" y="114"/>
      </p:cViewPr>
      <p:guideLst/>
    </p:cSldViewPr>
  </p:slideViewPr>
  <p:outlineViewPr>
    <p:cViewPr>
      <p:scale>
        <a:sx n="33" d="100"/>
        <a:sy n="33" d="100"/>
      </p:scale>
      <p:origin x="0" y="-15594"/>
    </p:cViewPr>
  </p:outlineViewPr>
  <p:notesTextViewPr>
    <p:cViewPr>
      <p:scale>
        <a:sx n="1" d="1"/>
        <a:sy n="1" d="1"/>
      </p:scale>
      <p:origin x="0" y="0"/>
    </p:cViewPr>
  </p:notesTextViewPr>
  <p:notesViewPr>
    <p:cSldViewPr snapToGrid="0">
      <p:cViewPr varScale="1">
        <p:scale>
          <a:sx n="87" d="100"/>
          <a:sy n="87" d="100"/>
        </p:scale>
        <p:origin x="358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0" name="Shape 1170"/>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1" name="Shape 117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84009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30313" y="520700"/>
            <a:ext cx="4321175" cy="2430463"/>
          </a:xfrm>
        </p:spPr>
      </p:sp>
      <p:sp>
        <p:nvSpPr>
          <p:cNvPr id="3" name="Notizenplatzhalter 2"/>
          <p:cNvSpPr>
            <a:spLocks noGrp="1"/>
          </p:cNvSpPr>
          <p:nvPr>
            <p:ph type="body" idx="1"/>
          </p:nvPr>
        </p:nvSpPr>
        <p:spPr>
          <a:xfrm>
            <a:off x="739775" y="3380014"/>
            <a:ext cx="5301796" cy="4673315"/>
          </a:xfrm>
        </p:spPr>
        <p:txBody>
          <a:bodyPr/>
          <a:lstStyle/>
          <a:p>
            <a:r>
              <a:rPr lang="de-DE" sz="1100" i="1" dirty="0"/>
              <a:t>Poststrukturalistisches Denken</a:t>
            </a:r>
          </a:p>
          <a:p>
            <a:pPr algn="just" rtl="0">
              <a:lnSpc>
                <a:spcPct val="120000"/>
              </a:lnSpc>
            </a:pPr>
            <a:r>
              <a:rPr lang="de-DE" sz="1800" dirty="0">
                <a:effectLst/>
                <a:latin typeface="Tahoma" panose="020B0604030504040204" pitchFamily="34" charset="0"/>
              </a:rPr>
              <a:t>Der Poststrukturalismus dekonstruiert die Sub­jekt/Objekt Dichotomie und die seit </a:t>
            </a:r>
            <a:r>
              <a:rPr lang="de-DE" sz="1800" dirty="0" err="1">
                <a:effectLst/>
                <a:latin typeface="Tahoma" panose="020B0604030504040204" pitchFamily="34" charset="0"/>
              </a:rPr>
              <a:t>Decartes</a:t>
            </a:r>
            <a:r>
              <a:rPr lang="de-DE" sz="1800" dirty="0">
                <a:effectLst/>
                <a:latin typeface="Tahoma" panose="020B0604030504040204" pitchFamily="34" charset="0"/>
              </a:rPr>
              <a:t> „Ich denke also bin ich“ herrschende Vorstellung des Subjekts als vernunftbegabtem, erkennenden, menschlichen Wesen. Damit verneint er die Idee, der Mensch sei ein autonomes Subjekt, welches seine Identität selbst gestaltet. Vielmehr ist es der aktuell gültige Diskurs, der Subjektpositionen definiert, woraus sich dann Identitätszuschreibungen ergeben.</a:t>
            </a:r>
          </a:p>
          <a:p>
            <a:pPr algn="just" rtl="0">
              <a:lnSpc>
                <a:spcPct val="120000"/>
              </a:lnSpc>
            </a:pPr>
            <a:endParaRPr lang="de-DE" sz="1800" dirty="0">
              <a:effectLst/>
              <a:latin typeface="Tahoma" panose="020B0604030504040204" pitchFamily="34" charset="0"/>
            </a:endParaRPr>
          </a:p>
          <a:p>
            <a:pPr algn="just" rtl="0">
              <a:lnSpc>
                <a:spcPct val="120000"/>
              </a:lnSpc>
            </a:pPr>
            <a:r>
              <a:rPr lang="de-DE" sz="1800" dirty="0">
                <a:effectLst/>
                <a:latin typeface="Tahoma" panose="020B0604030504040204" pitchFamily="34" charset="0"/>
              </a:rPr>
              <a:t>Im Diskurs liegt eine Macht: Man wird nicht als Frau geboren, man wird zu einer gemacht. Schon das Baby wird nach der Geburt angerufen: „Es ist ein Junge“. Dem Einzelnen wird damit eine Identität aufgeladen.</a:t>
            </a:r>
          </a:p>
          <a:p>
            <a:r>
              <a:rPr lang="de-DE" sz="1100" dirty="0"/>
              <a:t> </a:t>
            </a:r>
          </a:p>
          <a:p>
            <a:pPr algn="just" rtl="0">
              <a:lnSpc>
                <a:spcPct val="120000"/>
              </a:lnSpc>
            </a:pPr>
            <a:r>
              <a:rPr lang="de-DE" sz="1800" dirty="0">
                <a:effectLst/>
                <a:latin typeface="Tahoma" panose="020B0604030504040204" pitchFamily="34" charset="0"/>
              </a:rPr>
              <a:t>Der/die Einzelne erkennt diese Ansprüche und möchte ihnen gerecht werden. Der/die Einzelne erlernt die gesellschaftlichen Praktiken und übt damit die Verhaltensweisen, die man von ihm/ihr erwartet. Diese Anpassungen werden als „Technologien des Selbst“ bezeichnet. Der Mensch macht dies freiwillig. Die Macht des Diskurses liegt darin, dass die Menschen sich bereitwillig ihm entsprechend verhalten. Es geschieht eine „Subjektivierung“, als Mann, als Frau, Als Vater, als Mutter, als Auszubildende/</a:t>
            </a:r>
            <a:r>
              <a:rPr lang="de-DE" sz="1800" dirty="0" err="1">
                <a:effectLst/>
                <a:latin typeface="Tahoma" panose="020B0604030504040204" pitchFamily="34" charset="0"/>
              </a:rPr>
              <a:t>r</a:t>
            </a:r>
            <a:r>
              <a:rPr lang="de-DE" sz="1800" dirty="0">
                <a:effectLst/>
                <a:latin typeface="Tahoma" panose="020B0604030504040204" pitchFamily="34" charset="0"/>
              </a:rPr>
              <a:t> oder etc.. Viele Autorinnen und Autoren analysieren diese Macht der Begriffe und propagieren Emanzipation. (z.B. Butler 2002; Hall 2004[1997])</a:t>
            </a:r>
          </a:p>
          <a:p>
            <a:pPr algn="just" rtl="0">
              <a:lnSpc>
                <a:spcPct val="120000"/>
              </a:lnSpc>
            </a:pPr>
            <a:r>
              <a:rPr lang="de-DE" sz="1800" dirty="0">
                <a:effectLst/>
                <a:latin typeface="Tahoma" panose="020B0604030504040204" pitchFamily="34" charset="0"/>
              </a:rPr>
              <a:t>Identität ist hierbei ein problematischer Begriff. Er wird oft als Individualität verstanden, was er in manchen Kontexten auch bedeutet. Die poststrukturalistische Sichtweise beschränkt ihre Betrachtung aber weitgehend auf die Machteffekte von Identitätskategorien und beantworten die Frage, wie Emanzipation geschehen kann, nur ansatzweise. Dadurch werden Identitätspolitiken nachgelegt, obwohl das viele Autorinnen und Autoren so tatsächlich gar nicht befürworten. (</a:t>
            </a:r>
            <a:r>
              <a:rPr lang="de-DE" sz="1800" dirty="0" err="1">
                <a:effectLst/>
                <a:latin typeface="Tahoma" panose="020B0604030504040204" pitchFamily="34" charset="0"/>
              </a:rPr>
              <a:t>Juraschek</a:t>
            </a:r>
            <a:r>
              <a:rPr lang="de-DE" sz="1800" dirty="0">
                <a:effectLst/>
                <a:latin typeface="Tahoma" panose="020B0604030504040204" pitchFamily="34" charset="0"/>
              </a:rPr>
              <a:t>/Geiselhart 2019) </a:t>
            </a:r>
          </a:p>
          <a:p>
            <a:endParaRPr lang="de-DE" sz="1100" dirty="0"/>
          </a:p>
        </p:txBody>
      </p:sp>
    </p:spTree>
    <p:extLst>
      <p:ext uri="{BB962C8B-B14F-4D97-AF65-F5344CB8AC3E}">
        <p14:creationId xmlns:p14="http://schemas.microsoft.com/office/powerpoint/2010/main" val="47633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3188" y="473075"/>
            <a:ext cx="4110037" cy="2311400"/>
          </a:xfrm>
        </p:spPr>
      </p:sp>
      <p:sp>
        <p:nvSpPr>
          <p:cNvPr id="3" name="Notizenplatzhalter 2"/>
          <p:cNvSpPr>
            <a:spLocks noGrp="1"/>
          </p:cNvSpPr>
          <p:nvPr>
            <p:ph type="body" idx="1"/>
          </p:nvPr>
        </p:nvSpPr>
        <p:spPr>
          <a:xfrm>
            <a:off x="620486" y="2784475"/>
            <a:ext cx="5322320" cy="5665462"/>
          </a:xfrm>
        </p:spPr>
        <p:txBody>
          <a:bodyPr/>
          <a:lstStyle/>
          <a:p>
            <a:r>
              <a:rPr lang="de-DE" sz="1100" i="1" dirty="0"/>
              <a:t>Klassisch personalistisches Denken</a:t>
            </a:r>
          </a:p>
          <a:p>
            <a:pPr algn="just" rtl="0">
              <a:lnSpc>
                <a:spcPct val="120000"/>
              </a:lnSpc>
            </a:pPr>
            <a:r>
              <a:rPr lang="de-DE" sz="1800" dirty="0">
                <a:effectLst/>
                <a:latin typeface="Tahoma" panose="020B0604030504040204" pitchFamily="34" charset="0"/>
              </a:rPr>
              <a:t>Ein personalistisches Denken sieht Individuen in einer Dialektik des Selbst. Diese wird als Spannung zwischen Anpassung an die Gemeinschaft und Selbstbehauptung in der Gemeinschaft erlebt. Das Individuum möchte dazugehören. Es möchte das erlernen, was notwendig ist, um ein erfolgreiches Mitglied zu werden. Dabei kommt es aber wiederholt auch in Konflikt mit der Gemeinschaft. Diese Konflikte wollen bewältigt werden. Das Individuum muss sich fragen, ob es sich falsch verhält oder ob die Gemeinschaft falsche, unmoralische oder ungerechte Strukturen aufgebaut hat. Derartige Prozesse tragen zur Persönlichkeitsentwicklung bei. Dazu gehört z.B. der Umgang mit Kritik, Krisen oder Autoritäten. (Geiselhart/</a:t>
            </a:r>
            <a:r>
              <a:rPr lang="de-DE" sz="1800" dirty="0" err="1">
                <a:effectLst/>
                <a:latin typeface="Tahoma" panose="020B0604030504040204" pitchFamily="34" charset="0"/>
              </a:rPr>
              <a:t>Häberer</a:t>
            </a:r>
            <a:r>
              <a:rPr lang="de-DE" sz="1800" dirty="0">
                <a:effectLst/>
                <a:latin typeface="Tahoma" panose="020B0604030504040204" pitchFamily="34" charset="0"/>
              </a:rPr>
              <a:t> 2019)</a:t>
            </a:r>
          </a:p>
          <a:p>
            <a:pPr algn="just" rtl="0">
              <a:lnSpc>
                <a:spcPct val="120000"/>
              </a:lnSpc>
            </a:pPr>
            <a:r>
              <a:rPr lang="de-DE" sz="1800" dirty="0">
                <a:effectLst/>
                <a:latin typeface="Tahoma" panose="020B0604030504040204" pitchFamily="34" charset="0"/>
              </a:rPr>
              <a:t>Gleichzeitig erlernt des Individuum Praktiken, die notwendig sind, um einen Platz in der Gemeinschaft einnehmen zu können. Es wird erfahren in der Gemeinschaft. Es erhält eine Position in der Gemeinschaft. Dies ist eine individuelle, einzigartige Stellung und dieser Prozess dahin, kann auch als „Personalität“ bezeichnet werden. Hierzu gehört u.a. der individuelle Lebensweg, die idiosynkratischen Erfahrungen, die erworbene Ausbildung und erlerntes Wissen.</a:t>
            </a:r>
          </a:p>
          <a:p>
            <a:pPr algn="just" rtl="0">
              <a:lnSpc>
                <a:spcPct val="120000"/>
              </a:lnSpc>
            </a:pPr>
            <a:r>
              <a:rPr lang="de-DE" sz="1800" dirty="0">
                <a:effectLst/>
                <a:latin typeface="Tahoma" panose="020B0604030504040204" pitchFamily="34" charset="0"/>
              </a:rPr>
              <a:t>Personalität &amp; Persönlichkeit ergeben schließlich die Person. Als Person ist das Individuum Mitglied in einer Gemeinschaft. Es erhält seinen Platz, Stellung oder Position nicht allein durch eigenes Zutun, sondern auch durch die Anerkennung durch die anderen Mitglieder. Diese zeigt sich u.a. in Vergabe von Zeugnissen, Titeln und Zertifikaten, Unterstützung, Hilfestellung, Finanzierung, Einführung in Netzwerke</a:t>
            </a:r>
          </a:p>
          <a:p>
            <a:pPr algn="just" rtl="0">
              <a:lnSpc>
                <a:spcPct val="120000"/>
              </a:lnSpc>
            </a:pPr>
            <a:endParaRPr lang="de-DE" sz="1800" dirty="0">
              <a:effectLst/>
              <a:latin typeface="Tahoma" panose="020B0604030504040204" pitchFamily="34" charset="0"/>
            </a:endParaRPr>
          </a:p>
          <a:p>
            <a:pPr rtl="0"/>
            <a:r>
              <a:rPr lang="de-DE" sz="1800" b="0" i="1" dirty="0">
                <a:solidFill>
                  <a:srgbClr val="6666FF"/>
                </a:solidFill>
                <a:effectLst/>
                <a:latin typeface="Calibri" panose="020F0502020204030204" pitchFamily="34" charset="0"/>
              </a:rPr>
              <a:t>Kritisch-personalistisches Denken</a:t>
            </a:r>
          </a:p>
          <a:p>
            <a:pPr algn="just" rtl="0">
              <a:lnSpc>
                <a:spcPct val="120000"/>
              </a:lnSpc>
            </a:pPr>
            <a:r>
              <a:rPr lang="de-DE" sz="1800" i="1" dirty="0">
                <a:effectLst/>
                <a:latin typeface="Tahoma" panose="020B0604030504040204" pitchFamily="34" charset="0"/>
              </a:rPr>
              <a:t>Problem: </a:t>
            </a:r>
            <a:r>
              <a:rPr lang="de-DE" sz="1800" dirty="0">
                <a:effectLst/>
                <a:latin typeface="Tahoma" panose="020B0604030504040204" pitchFamily="34" charset="0"/>
              </a:rPr>
              <a:t>der ganze Kreislauf funktioniert auch unter Verhältnissen extremer Ungleichheits- und Ungerechtigkeitsverhältnisse. Auch hier bekommt jedes Individuum einen Platz in der Gemeinschaft zugewiesen. Wenn Gemeinschaft gerecht und menschlich sein sollen, dann brauchen wir eine besondere Art der Anerkennung. Die Anerkennung jedes einzelnen Mitglieds als gleiches und gleichberechtigtes Individuum.</a:t>
            </a:r>
          </a:p>
          <a:p>
            <a:pPr algn="just" rtl="0">
              <a:lnSpc>
                <a:spcPct val="120000"/>
              </a:lnSpc>
            </a:pPr>
            <a:endParaRPr lang="de-DE" sz="1800" dirty="0">
              <a:effectLst/>
              <a:latin typeface="Tahoma" panose="020B0604030504040204" pitchFamily="34" charset="0"/>
            </a:endParaRPr>
          </a:p>
          <a:p>
            <a:pPr algn="just" rtl="0">
              <a:lnSpc>
                <a:spcPct val="120000"/>
              </a:lnSpc>
            </a:pPr>
            <a:r>
              <a:rPr lang="de-DE" sz="1800" i="1" dirty="0">
                <a:effectLst/>
                <a:latin typeface="Tahoma" panose="020B0604030504040204" pitchFamily="34" charset="0"/>
              </a:rPr>
              <a:t>Hier tritt ein Problem auf: </a:t>
            </a:r>
            <a:r>
              <a:rPr lang="de-DE" sz="1800" dirty="0">
                <a:effectLst/>
                <a:latin typeface="Tahoma" panose="020B0604030504040204" pitchFamily="34" charset="0"/>
              </a:rPr>
              <a:t>Was konstituiert eine Person? So gab es Bestrebungen Kriterien festzulegen, die Personen auszeichnen und von Nichtpersonen abgrenzen. Hierzu wurden u.a. Bewusstsein, Selbstbewusstsein, Rationalität, Reflexivität, Handlungsautonomie oder Empfindsamkeit diskutiert. Das Problem dabei ist, dass mit diesen Kategorien auch automatisch die Frage aufkommt: wie viel von alledem ein Mensch denn aufweisen muss, um als Person gelten zu können? (</a:t>
            </a:r>
            <a:r>
              <a:rPr lang="de-DE" sz="1800" dirty="0" err="1">
                <a:effectLst/>
                <a:latin typeface="Tahoma" panose="020B0604030504040204" pitchFamily="34" charset="0"/>
              </a:rPr>
              <a:t>Kannetzky</a:t>
            </a:r>
            <a:r>
              <a:rPr lang="de-DE" sz="1800" dirty="0">
                <a:effectLst/>
                <a:latin typeface="Tahoma" panose="020B0604030504040204" pitchFamily="34" charset="0"/>
              </a:rPr>
              <a:t>/Tegtmeyer 2007)</a:t>
            </a:r>
          </a:p>
          <a:p>
            <a:pPr algn="just" rtl="0">
              <a:lnSpc>
                <a:spcPct val="120000"/>
              </a:lnSpc>
            </a:pPr>
            <a:r>
              <a:rPr lang="de-DE" sz="1800" dirty="0">
                <a:effectLst/>
                <a:latin typeface="Tahoma" panose="020B0604030504040204" pitchFamily="34" charset="0"/>
              </a:rPr>
              <a:t>Ein kritisch-personalistisches Denken lehnt diese Fragen ab. Der Personenstatus muss vorbehaltlos vorausgesetzt werden. Nur wenn ein Individuum als Person angesprochen wird, erhält es überhaupt erst die Möglichkeit Personalität zu entwickeln. </a:t>
            </a:r>
          </a:p>
          <a:p>
            <a:pPr algn="just" rtl="0">
              <a:lnSpc>
                <a:spcPct val="120000"/>
              </a:lnSpc>
            </a:pPr>
            <a:endParaRPr lang="de-DE" sz="1800" dirty="0">
              <a:effectLst/>
              <a:latin typeface="Tahoma" panose="020B0604030504040204" pitchFamily="34" charset="0"/>
            </a:endParaRPr>
          </a:p>
          <a:p>
            <a:pPr algn="just" rtl="0">
              <a:lnSpc>
                <a:spcPct val="120000"/>
              </a:lnSpc>
            </a:pPr>
            <a:r>
              <a:rPr lang="de-DE" sz="1800" i="1" dirty="0">
                <a:effectLst/>
                <a:latin typeface="Tahoma" panose="020B0604030504040204" pitchFamily="34" charset="0"/>
              </a:rPr>
              <a:t>Beispiel Kind</a:t>
            </a:r>
            <a:r>
              <a:rPr lang="de-DE" sz="1800" dirty="0">
                <a:effectLst/>
                <a:latin typeface="Tahoma" panose="020B0604030504040204" pitchFamily="34" charset="0"/>
              </a:rPr>
              <a:t>: ein Baby muss von Anfang an als Person behandelt werden, denn ein Kind entwickelt sich zu großen Teilen durch das Erleben von Anerkennung und die Nachahmung sozialer Verhaltensweisen.</a:t>
            </a:r>
          </a:p>
          <a:p>
            <a:pPr algn="just" rtl="0">
              <a:lnSpc>
                <a:spcPct val="120000"/>
              </a:lnSpc>
            </a:pPr>
            <a:r>
              <a:rPr lang="de-DE" sz="1800" i="1" dirty="0">
                <a:effectLst/>
                <a:latin typeface="Tahoma" panose="020B0604030504040204" pitchFamily="34" charset="0"/>
              </a:rPr>
              <a:t>Beispiel Migrant</a:t>
            </a:r>
            <a:r>
              <a:rPr lang="de-DE" sz="1800" dirty="0">
                <a:effectLst/>
                <a:latin typeface="Tahoma" panose="020B0604030504040204" pitchFamily="34" charset="0"/>
              </a:rPr>
              <a:t>: ein Mensch aus einem autoritären System muss in einem demokratischen Staat von Anfang an als Meinungsträger und in seiner Autonomie angesprochen werden, um überhaupt erfahren zu können, dass in diesem Land andere Regeln </a:t>
            </a:r>
            <a:r>
              <a:rPr lang="de-DE" sz="1800">
                <a:effectLst/>
                <a:latin typeface="Tahoma" panose="020B0604030504040204" pitchFamily="34" charset="0"/>
              </a:rPr>
              <a:t>gelten.</a:t>
            </a:r>
          </a:p>
          <a:p>
            <a:pPr algn="just" rtl="0">
              <a:lnSpc>
                <a:spcPct val="120000"/>
              </a:lnSpc>
            </a:pPr>
            <a:endParaRPr lang="de-DE" sz="1800" dirty="0">
              <a:effectLst/>
              <a:latin typeface="Tahoma" panose="020B0604030504040204" pitchFamily="34" charset="0"/>
            </a:endParaRPr>
          </a:p>
          <a:p>
            <a:pPr algn="just" rtl="0">
              <a:lnSpc>
                <a:spcPct val="120000"/>
              </a:lnSpc>
            </a:pPr>
            <a:r>
              <a:rPr lang="de-DE" sz="1800" dirty="0">
                <a:effectLst/>
                <a:latin typeface="Tahoma" panose="020B0604030504040204" pitchFamily="34" charset="0"/>
              </a:rPr>
              <a:t>Der Status als Person bedeutet Anerkennung in einer Gemeinschaft, in der sich die Mitglieder gegenseitig als gleichberechtigte, verständigungsorientierte Wesen anerkennen. Dieser Gedanke begründet die Menschenwürde, die die Basis der Menschenrechte ist, welche wiederum als Freiheits- und Persönlichkeitsrechte, Schutz vor Verletzung oder Ausbeutung durch mächtige Akteure sichern sollen. (</a:t>
            </a:r>
            <a:r>
              <a:rPr lang="de-DE" sz="1800" dirty="0" err="1">
                <a:effectLst/>
                <a:latin typeface="Tahoma" panose="020B0604030504040204" pitchFamily="34" charset="0"/>
              </a:rPr>
              <a:t>Spaemann</a:t>
            </a:r>
            <a:r>
              <a:rPr lang="de-DE" sz="1800" dirty="0">
                <a:effectLst/>
                <a:latin typeface="Tahoma" panose="020B0604030504040204" pitchFamily="34" charset="0"/>
              </a:rPr>
              <a:t> 1996; Joas 2015)</a:t>
            </a:r>
          </a:p>
          <a:p>
            <a:pPr algn="just" rtl="0">
              <a:lnSpc>
                <a:spcPct val="120000"/>
              </a:lnSpc>
            </a:pPr>
            <a:endParaRPr lang="de-DE" sz="1800" dirty="0">
              <a:effectLst/>
              <a:latin typeface="Tahoma" panose="020B0604030504040204" pitchFamily="34" charset="0"/>
            </a:endParaRPr>
          </a:p>
        </p:txBody>
      </p:sp>
    </p:spTree>
    <p:extLst>
      <p:ext uri="{BB962C8B-B14F-4D97-AF65-F5344CB8AC3E}">
        <p14:creationId xmlns:p14="http://schemas.microsoft.com/office/powerpoint/2010/main" val="338181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532751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elbild">
    <p:spTree>
      <p:nvGrpSpPr>
        <p:cNvPr id="1" name=""/>
        <p:cNvGrpSpPr/>
        <p:nvPr/>
      </p:nvGrpSpPr>
      <p:grpSpPr>
        <a:xfrm>
          <a:off x="0" y="0"/>
          <a:ext cx="0" cy="0"/>
          <a:chOff x="0" y="0"/>
          <a:chExt cx="0" cy="0"/>
        </a:xfrm>
      </p:grpSpPr>
      <p:sp>
        <p:nvSpPr>
          <p:cNvPr id="94" name="Textebene 1…"/>
          <p:cNvSpPr txBox="1">
            <a:spLocks noGrp="1"/>
          </p:cNvSpPr>
          <p:nvPr>
            <p:ph type="body" idx="1" hasCustomPrompt="1"/>
          </p:nvPr>
        </p:nvSpPr>
        <p:spPr>
          <a:xfrm>
            <a:off x="0" y="1628775"/>
            <a:ext cx="12192000" cy="5229225"/>
          </a:xfrm>
          <a:prstGeom prst="rect">
            <a:avLst/>
          </a:prstGeom>
          <a:gradFill>
            <a:gsLst>
              <a:gs pos="5000">
                <a:schemeClr val="accent4"/>
              </a:gs>
              <a:gs pos="50000">
                <a:schemeClr val="accent4">
                  <a:alpha val="50000"/>
                </a:schemeClr>
              </a:gs>
              <a:gs pos="100000">
                <a:schemeClr val="accent4">
                  <a:alpha val="20000"/>
                </a:schemeClr>
              </a:gs>
            </a:gsLst>
            <a:lin ang="5400000"/>
          </a:gradFill>
        </p:spPr>
        <p:txBody>
          <a:bodyPr/>
          <a:lstStyle>
            <a:lvl1pPr>
              <a:lnSpc>
                <a:spcPct val="110000"/>
              </a:lnSpc>
              <a:defRPr sz="4000" b="1">
                <a:solidFill>
                  <a:srgbClr val="FFFFFF"/>
                </a:solidFill>
              </a:defRPr>
            </a:lvl1pPr>
            <a:lvl2pPr marL="450000" indent="-450000">
              <a:lnSpc>
                <a:spcPct val="110000"/>
              </a:lnSpc>
              <a:defRPr sz="4000" b="1">
                <a:solidFill>
                  <a:srgbClr val="FFFFFF"/>
                </a:solidFill>
              </a:defRPr>
            </a:lvl2pPr>
            <a:lvl3pPr marL="694285" indent="-514285">
              <a:lnSpc>
                <a:spcPct val="110000"/>
              </a:lnSpc>
              <a:defRPr sz="4000" b="1">
                <a:solidFill>
                  <a:srgbClr val="FFFFFF"/>
                </a:solidFill>
              </a:defRPr>
            </a:lvl3pPr>
            <a:lvl4pPr marL="874285" indent="-514285">
              <a:lnSpc>
                <a:spcPct val="110000"/>
              </a:lnSpc>
              <a:defRPr sz="4000" b="1">
                <a:solidFill>
                  <a:srgbClr val="FFFFFF"/>
                </a:solidFill>
              </a:defRPr>
            </a:lvl4pPr>
            <a:lvl5pPr marL="1139999" indent="-600000">
              <a:lnSpc>
                <a:spcPct val="110000"/>
              </a:lnSpc>
              <a:defRPr sz="4000" b="1">
                <a:solidFill>
                  <a:srgbClr val="FFFFFF"/>
                </a:solidFill>
              </a:defRPr>
            </a:lvl5pPr>
          </a:lstStyle>
          <a:p>
            <a:r>
              <a:t> </a:t>
            </a:r>
          </a:p>
          <a:p>
            <a:pPr lvl="1"/>
            <a:endParaRPr/>
          </a:p>
          <a:p>
            <a:pPr lvl="2"/>
            <a:endParaRPr/>
          </a:p>
          <a:p>
            <a:pPr lvl="3"/>
            <a:endParaRPr/>
          </a:p>
          <a:p>
            <a:pPr lvl="4"/>
            <a:endParaRPr/>
          </a:p>
        </p:txBody>
      </p:sp>
      <p:sp>
        <p:nvSpPr>
          <p:cNvPr id="95" name="Bildplatzhalter 60"/>
          <p:cNvSpPr>
            <a:spLocks noGrp="1"/>
          </p:cNvSpPr>
          <p:nvPr>
            <p:ph type="pic" idx="21"/>
          </p:nvPr>
        </p:nvSpPr>
        <p:spPr>
          <a:xfrm>
            <a:off x="0" y="1628775"/>
            <a:ext cx="12192000" cy="5229227"/>
          </a:xfrm>
          <a:prstGeom prst="rect">
            <a:avLst/>
          </a:prstGeom>
        </p:spPr>
        <p:txBody>
          <a:bodyPr lIns="91439" tIns="45719" rIns="91439" bIns="45719">
            <a:noAutofit/>
          </a:bodyPr>
          <a:lstStyle/>
          <a:p>
            <a:endParaRPr/>
          </a:p>
        </p:txBody>
      </p:sp>
      <p:sp>
        <p:nvSpPr>
          <p:cNvPr id="96" name="Willkommen"/>
          <p:cNvSpPr txBox="1">
            <a:spLocks noGrp="1"/>
          </p:cNvSpPr>
          <p:nvPr>
            <p:ph type="title" hasCustomPrompt="1"/>
          </p:nvPr>
        </p:nvSpPr>
        <p:spPr>
          <a:xfrm>
            <a:off x="520163" y="2913731"/>
            <a:ext cx="4979505" cy="1030540"/>
          </a:xfrm>
          <a:prstGeom prst="rect">
            <a:avLst/>
          </a:prstGeom>
        </p:spPr>
        <p:txBody>
          <a:bodyPr anchor="t"/>
          <a:lstStyle>
            <a:lvl1pPr>
              <a:lnSpc>
                <a:spcPct val="110000"/>
              </a:lnSpc>
              <a:defRPr sz="6600"/>
            </a:lvl1pPr>
          </a:lstStyle>
          <a:p>
            <a:r>
              <a:t>Willkommen</a:t>
            </a:r>
          </a:p>
        </p:txBody>
      </p:sp>
      <p:sp>
        <p:nvSpPr>
          <p:cNvPr id="97" name="Rechteck 55"/>
          <p:cNvSpPr/>
          <p:nvPr/>
        </p:nvSpPr>
        <p:spPr>
          <a:xfrm>
            <a:off x="518399" y="1196732"/>
            <a:ext cx="11676064" cy="72001"/>
          </a:xfrm>
          <a:prstGeom prst="rect">
            <a:avLst/>
          </a:prstGeom>
          <a:solidFill>
            <a:schemeClr val="accent3"/>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98" name="Freihandform: Form 5"/>
          <p:cNvSpPr/>
          <p:nvPr/>
        </p:nvSpPr>
        <p:spPr>
          <a:xfrm>
            <a:off x="10056938" y="300703"/>
            <a:ext cx="1619126" cy="618157"/>
          </a:xfrm>
          <a:custGeom>
            <a:avLst/>
            <a:gdLst/>
            <a:ahLst/>
            <a:cxnLst>
              <a:cxn ang="0">
                <a:pos x="wd2" y="hd2"/>
              </a:cxn>
              <a:cxn ang="5400000">
                <a:pos x="wd2" y="hd2"/>
              </a:cxn>
              <a:cxn ang="10800000">
                <a:pos x="wd2" y="hd2"/>
              </a:cxn>
              <a:cxn ang="16200000">
                <a:pos x="wd2" y="hd2"/>
              </a:cxn>
            </a:cxnLst>
            <a:rect l="0" t="0" r="r" b="b"/>
            <a:pathLst>
              <a:path w="21600" h="21600" extrusionOk="0">
                <a:moveTo>
                  <a:pt x="0" y="2014"/>
                </a:moveTo>
                <a:lnTo>
                  <a:pt x="418" y="919"/>
                </a:lnTo>
                <a:lnTo>
                  <a:pt x="418" y="20797"/>
                </a:lnTo>
                <a:lnTo>
                  <a:pt x="0" y="20797"/>
                </a:lnTo>
                <a:lnTo>
                  <a:pt x="0" y="2014"/>
                </a:lnTo>
                <a:close/>
                <a:moveTo>
                  <a:pt x="1254" y="1095"/>
                </a:moveTo>
                <a:lnTo>
                  <a:pt x="6269" y="1095"/>
                </a:lnTo>
                <a:lnTo>
                  <a:pt x="6269" y="0"/>
                </a:lnTo>
                <a:lnTo>
                  <a:pt x="836" y="0"/>
                </a:lnTo>
                <a:lnTo>
                  <a:pt x="836" y="13135"/>
                </a:lnTo>
                <a:lnTo>
                  <a:pt x="5452" y="13135"/>
                </a:lnTo>
                <a:lnTo>
                  <a:pt x="5452" y="12041"/>
                </a:lnTo>
                <a:lnTo>
                  <a:pt x="1254" y="12041"/>
                </a:lnTo>
                <a:lnTo>
                  <a:pt x="1254" y="1095"/>
                </a:lnTo>
                <a:close/>
                <a:moveTo>
                  <a:pt x="6081" y="9851"/>
                </a:moveTo>
                <a:lnTo>
                  <a:pt x="2090" y="9851"/>
                </a:lnTo>
                <a:lnTo>
                  <a:pt x="2090" y="5473"/>
                </a:lnTo>
                <a:lnTo>
                  <a:pt x="5503" y="5473"/>
                </a:lnTo>
                <a:lnTo>
                  <a:pt x="5921" y="4379"/>
                </a:lnTo>
                <a:lnTo>
                  <a:pt x="2090" y="4379"/>
                </a:lnTo>
                <a:lnTo>
                  <a:pt x="2090" y="3284"/>
                </a:lnTo>
                <a:lnTo>
                  <a:pt x="6269" y="3284"/>
                </a:lnTo>
                <a:lnTo>
                  <a:pt x="6269" y="2189"/>
                </a:lnTo>
                <a:lnTo>
                  <a:pt x="1672" y="2189"/>
                </a:lnTo>
                <a:lnTo>
                  <a:pt x="1672" y="10946"/>
                </a:lnTo>
                <a:lnTo>
                  <a:pt x="5668" y="10946"/>
                </a:lnTo>
                <a:lnTo>
                  <a:pt x="6081" y="9851"/>
                </a:lnTo>
                <a:close/>
                <a:moveTo>
                  <a:pt x="836" y="20797"/>
                </a:moveTo>
                <a:lnTo>
                  <a:pt x="1254" y="20797"/>
                </a:lnTo>
                <a:lnTo>
                  <a:pt x="1254" y="15324"/>
                </a:lnTo>
                <a:lnTo>
                  <a:pt x="1672" y="15324"/>
                </a:lnTo>
                <a:lnTo>
                  <a:pt x="1672" y="19878"/>
                </a:lnTo>
                <a:lnTo>
                  <a:pt x="2090" y="18784"/>
                </a:lnTo>
                <a:lnTo>
                  <a:pt x="2090" y="15324"/>
                </a:lnTo>
                <a:lnTo>
                  <a:pt x="5452" y="15324"/>
                </a:lnTo>
                <a:lnTo>
                  <a:pt x="5452" y="14230"/>
                </a:lnTo>
                <a:lnTo>
                  <a:pt x="836" y="14230"/>
                </a:lnTo>
                <a:lnTo>
                  <a:pt x="836" y="20797"/>
                </a:lnTo>
                <a:close/>
                <a:moveTo>
                  <a:pt x="21182" y="0"/>
                </a:moveTo>
                <a:lnTo>
                  <a:pt x="21182" y="12588"/>
                </a:lnTo>
                <a:cubicBezTo>
                  <a:pt x="21182" y="15517"/>
                  <a:pt x="20683" y="18034"/>
                  <a:pt x="19519" y="19964"/>
                </a:cubicBezTo>
                <a:lnTo>
                  <a:pt x="19509" y="19931"/>
                </a:lnTo>
                <a:cubicBezTo>
                  <a:pt x="20274" y="18342"/>
                  <a:pt x="20764" y="16301"/>
                  <a:pt x="20764" y="13664"/>
                </a:cubicBezTo>
                <a:lnTo>
                  <a:pt x="20764" y="0"/>
                </a:lnTo>
                <a:lnTo>
                  <a:pt x="20346" y="0"/>
                </a:lnTo>
                <a:lnTo>
                  <a:pt x="20346" y="13646"/>
                </a:lnTo>
                <a:cubicBezTo>
                  <a:pt x="20346" y="17575"/>
                  <a:pt x="19130" y="20524"/>
                  <a:pt x="17630" y="20524"/>
                </a:cubicBezTo>
                <a:cubicBezTo>
                  <a:pt x="16130" y="20524"/>
                  <a:pt x="14914" y="17575"/>
                  <a:pt x="14914" y="13646"/>
                </a:cubicBezTo>
                <a:lnTo>
                  <a:pt x="14914" y="919"/>
                </a:lnTo>
                <a:lnTo>
                  <a:pt x="14496" y="2014"/>
                </a:lnTo>
                <a:lnTo>
                  <a:pt x="14496" y="13664"/>
                </a:lnTo>
                <a:cubicBezTo>
                  <a:pt x="14496" y="18198"/>
                  <a:pt x="15899" y="21600"/>
                  <a:pt x="17630" y="21600"/>
                </a:cubicBezTo>
                <a:cubicBezTo>
                  <a:pt x="17670" y="21600"/>
                  <a:pt x="18048" y="21600"/>
                  <a:pt x="18048" y="21600"/>
                </a:cubicBezTo>
                <a:cubicBezTo>
                  <a:pt x="19752" y="21600"/>
                  <a:pt x="21600" y="18303"/>
                  <a:pt x="21600" y="12604"/>
                </a:cubicBezTo>
                <a:cubicBezTo>
                  <a:pt x="21600" y="12599"/>
                  <a:pt x="21600" y="0"/>
                  <a:pt x="21600" y="0"/>
                </a:cubicBezTo>
                <a:lnTo>
                  <a:pt x="21182" y="0"/>
                </a:lnTo>
                <a:close/>
                <a:moveTo>
                  <a:pt x="17630" y="19429"/>
                </a:moveTo>
                <a:cubicBezTo>
                  <a:pt x="18899" y="19429"/>
                  <a:pt x="19927" y="16968"/>
                  <a:pt x="19928" y="13646"/>
                </a:cubicBezTo>
                <a:lnTo>
                  <a:pt x="19928" y="919"/>
                </a:lnTo>
                <a:lnTo>
                  <a:pt x="19510" y="2014"/>
                </a:lnTo>
                <a:lnTo>
                  <a:pt x="19510" y="12588"/>
                </a:lnTo>
                <a:cubicBezTo>
                  <a:pt x="19510" y="14704"/>
                  <a:pt x="18856" y="16145"/>
                  <a:pt x="18048" y="16145"/>
                </a:cubicBezTo>
                <a:cubicBezTo>
                  <a:pt x="17240" y="16145"/>
                  <a:pt x="16585" y="14704"/>
                  <a:pt x="16585" y="12588"/>
                </a:cubicBezTo>
                <a:lnTo>
                  <a:pt x="16585" y="0"/>
                </a:lnTo>
                <a:lnTo>
                  <a:pt x="16167" y="0"/>
                </a:lnTo>
                <a:lnTo>
                  <a:pt x="16167" y="12588"/>
                </a:lnTo>
                <a:cubicBezTo>
                  <a:pt x="16167" y="15308"/>
                  <a:pt x="17009" y="17240"/>
                  <a:pt x="18048" y="17240"/>
                </a:cubicBezTo>
                <a:cubicBezTo>
                  <a:pt x="18472" y="17240"/>
                  <a:pt x="18988" y="16690"/>
                  <a:pt x="19338" y="15723"/>
                </a:cubicBezTo>
                <a:lnTo>
                  <a:pt x="19348" y="15755"/>
                </a:lnTo>
                <a:cubicBezTo>
                  <a:pt x="19019" y="17350"/>
                  <a:pt x="18412" y="18335"/>
                  <a:pt x="17630" y="18335"/>
                </a:cubicBezTo>
                <a:cubicBezTo>
                  <a:pt x="16598" y="18335"/>
                  <a:pt x="15760" y="16377"/>
                  <a:pt x="15750" y="13683"/>
                </a:cubicBezTo>
                <a:lnTo>
                  <a:pt x="15749" y="13683"/>
                </a:lnTo>
                <a:lnTo>
                  <a:pt x="15749" y="0"/>
                </a:lnTo>
                <a:lnTo>
                  <a:pt x="15331" y="0"/>
                </a:lnTo>
                <a:lnTo>
                  <a:pt x="15331" y="13683"/>
                </a:lnTo>
                <a:lnTo>
                  <a:pt x="15332" y="13683"/>
                </a:lnTo>
                <a:cubicBezTo>
                  <a:pt x="15340" y="16986"/>
                  <a:pt x="16366" y="19429"/>
                  <a:pt x="17630" y="19429"/>
                </a:cubicBezTo>
                <a:close/>
                <a:moveTo>
                  <a:pt x="8344" y="14230"/>
                </a:moveTo>
                <a:lnTo>
                  <a:pt x="7287" y="20797"/>
                </a:lnTo>
                <a:lnTo>
                  <a:pt x="7705" y="20797"/>
                </a:lnTo>
                <a:lnTo>
                  <a:pt x="7705" y="20797"/>
                </a:lnTo>
                <a:lnTo>
                  <a:pt x="7705" y="20797"/>
                </a:lnTo>
                <a:lnTo>
                  <a:pt x="8233" y="17514"/>
                </a:lnTo>
                <a:lnTo>
                  <a:pt x="11774" y="17514"/>
                </a:lnTo>
                <a:lnTo>
                  <a:pt x="12302" y="20797"/>
                </a:lnTo>
                <a:lnTo>
                  <a:pt x="12720" y="20797"/>
                </a:lnTo>
                <a:lnTo>
                  <a:pt x="12016" y="16419"/>
                </a:lnTo>
                <a:lnTo>
                  <a:pt x="8409" y="16419"/>
                </a:lnTo>
                <a:lnTo>
                  <a:pt x="8585" y="15324"/>
                </a:lnTo>
                <a:lnTo>
                  <a:pt x="12258" y="15324"/>
                </a:lnTo>
                <a:lnTo>
                  <a:pt x="13138" y="20797"/>
                </a:lnTo>
                <a:lnTo>
                  <a:pt x="13555" y="20797"/>
                </a:lnTo>
                <a:lnTo>
                  <a:pt x="12500" y="14230"/>
                </a:lnTo>
                <a:lnTo>
                  <a:pt x="8344" y="14230"/>
                </a:lnTo>
                <a:close/>
                <a:moveTo>
                  <a:pt x="8959" y="0"/>
                </a:moveTo>
                <a:lnTo>
                  <a:pt x="5887" y="19082"/>
                </a:lnTo>
                <a:lnTo>
                  <a:pt x="6153" y="20027"/>
                </a:lnTo>
                <a:lnTo>
                  <a:pt x="9376" y="0"/>
                </a:lnTo>
                <a:lnTo>
                  <a:pt x="8959" y="0"/>
                </a:lnTo>
                <a:close/>
                <a:moveTo>
                  <a:pt x="10630" y="0"/>
                </a:moveTo>
                <a:lnTo>
                  <a:pt x="13849" y="20028"/>
                </a:lnTo>
                <a:lnTo>
                  <a:pt x="14115" y="19082"/>
                </a:lnTo>
                <a:lnTo>
                  <a:pt x="11048" y="0"/>
                </a:lnTo>
                <a:lnTo>
                  <a:pt x="10630" y="0"/>
                </a:lnTo>
                <a:close/>
                <a:moveTo>
                  <a:pt x="8101" y="13135"/>
                </a:moveTo>
                <a:lnTo>
                  <a:pt x="6865" y="20797"/>
                </a:lnTo>
                <a:lnTo>
                  <a:pt x="6447" y="20797"/>
                </a:lnTo>
                <a:lnTo>
                  <a:pt x="9585" y="1300"/>
                </a:lnTo>
                <a:lnTo>
                  <a:pt x="11312" y="12041"/>
                </a:lnTo>
                <a:lnTo>
                  <a:pt x="11730" y="12041"/>
                </a:lnTo>
                <a:lnTo>
                  <a:pt x="9794" y="0"/>
                </a:lnTo>
                <a:lnTo>
                  <a:pt x="10212" y="0"/>
                </a:lnTo>
                <a:lnTo>
                  <a:pt x="12324" y="13135"/>
                </a:lnTo>
                <a:lnTo>
                  <a:pt x="8101" y="13135"/>
                </a:lnTo>
                <a:close/>
                <a:moveTo>
                  <a:pt x="10004" y="6506"/>
                </a:moveTo>
                <a:lnTo>
                  <a:pt x="9114" y="12041"/>
                </a:lnTo>
                <a:lnTo>
                  <a:pt x="10894" y="12041"/>
                </a:lnTo>
                <a:lnTo>
                  <a:pt x="10004" y="6506"/>
                </a:lnTo>
                <a:close/>
                <a:moveTo>
                  <a:pt x="8277" y="12041"/>
                </a:moveTo>
                <a:lnTo>
                  <a:pt x="8696" y="12041"/>
                </a:lnTo>
                <a:lnTo>
                  <a:pt x="9796" y="5206"/>
                </a:lnTo>
                <a:lnTo>
                  <a:pt x="9586" y="3905"/>
                </a:lnTo>
                <a:lnTo>
                  <a:pt x="8277" y="12041"/>
                </a:lnTo>
                <a:close/>
              </a:path>
            </a:pathLst>
          </a:custGeom>
          <a:solidFill>
            <a:srgbClr val="FFFFFF"/>
          </a:solidFill>
          <a:ln w="12700">
            <a:miter lim="400000"/>
          </a:ln>
        </p:spPr>
        <p:txBody>
          <a:bodyPr lIns="179999" tIns="179999" rIns="179999" bIns="179999" anchor="ctr"/>
          <a:lstStyle/>
          <a:p>
            <a:pPr>
              <a:lnSpc>
                <a:spcPct val="110000"/>
              </a:lnSpc>
              <a:spcBef>
                <a:spcPts val="1200"/>
              </a:spcBef>
              <a:defRPr sz="2300">
                <a:solidFill>
                  <a:srgbClr val="FFFFFF"/>
                </a:solidFill>
              </a:defRPr>
            </a:pPr>
            <a:endParaRPr/>
          </a:p>
        </p:txBody>
      </p:sp>
      <p:grpSp>
        <p:nvGrpSpPr>
          <p:cNvPr id="147" name="Grafik 58"/>
          <p:cNvGrpSpPr/>
          <p:nvPr/>
        </p:nvGrpSpPr>
        <p:grpSpPr>
          <a:xfrm>
            <a:off x="520162" y="293688"/>
            <a:ext cx="2592826" cy="362287"/>
            <a:chOff x="0" y="0"/>
            <a:chExt cx="2592824" cy="362286"/>
          </a:xfrm>
        </p:grpSpPr>
        <p:sp>
          <p:nvSpPr>
            <p:cNvPr id="99" name="Freihandform: Form 7"/>
            <p:cNvSpPr/>
            <p:nvPr/>
          </p:nvSpPr>
          <p:spPr>
            <a:xfrm>
              <a:off x="-1" y="7070"/>
              <a:ext cx="78148" cy="124468"/>
            </a:xfrm>
            <a:custGeom>
              <a:avLst/>
              <a:gdLst/>
              <a:ahLst/>
              <a:cxnLst>
                <a:cxn ang="0">
                  <a:pos x="wd2" y="hd2"/>
                </a:cxn>
                <a:cxn ang="5400000">
                  <a:pos x="wd2" y="hd2"/>
                </a:cxn>
                <a:cxn ang="10800000">
                  <a:pos x="wd2" y="hd2"/>
                </a:cxn>
                <a:cxn ang="16200000">
                  <a:pos x="wd2" y="hd2"/>
                </a:cxn>
              </a:cxnLst>
              <a:rect l="0" t="0" r="r" b="b"/>
              <a:pathLst>
                <a:path w="21600" h="21600" extrusionOk="0">
                  <a:moveTo>
                    <a:pt x="21600" y="3528"/>
                  </a:moveTo>
                  <a:lnTo>
                    <a:pt x="6109" y="3528"/>
                  </a:lnTo>
                  <a:lnTo>
                    <a:pt x="6109" y="8898"/>
                  </a:lnTo>
                  <a:lnTo>
                    <a:pt x="17690" y="8898"/>
                  </a:lnTo>
                  <a:lnTo>
                    <a:pt x="17690" y="12396"/>
                  </a:lnTo>
                  <a:lnTo>
                    <a:pt x="6109" y="12396"/>
                  </a:lnTo>
                  <a:lnTo>
                    <a:pt x="6109" y="21600"/>
                  </a:lnTo>
                  <a:lnTo>
                    <a:pt x="0" y="21600"/>
                  </a:lnTo>
                  <a:lnTo>
                    <a:pt x="0" y="0"/>
                  </a:lnTo>
                  <a:lnTo>
                    <a:pt x="21600" y="0"/>
                  </a:lnTo>
                  <a:lnTo>
                    <a:pt x="21600" y="3528"/>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0" name="Freihandform: Form 8"/>
            <p:cNvSpPr/>
            <p:nvPr/>
          </p:nvSpPr>
          <p:spPr>
            <a:xfrm>
              <a:off x="90162" y="39251"/>
              <a:ext cx="54453" cy="92286"/>
            </a:xfrm>
            <a:custGeom>
              <a:avLst/>
              <a:gdLst/>
              <a:ahLst/>
              <a:cxnLst>
                <a:cxn ang="0">
                  <a:pos x="wd2" y="hd2"/>
                </a:cxn>
                <a:cxn ang="5400000">
                  <a:pos x="wd2" y="hd2"/>
                </a:cxn>
                <a:cxn ang="10800000">
                  <a:pos x="wd2" y="hd2"/>
                </a:cxn>
                <a:cxn ang="16200000">
                  <a:pos x="wd2" y="hd2"/>
                </a:cxn>
              </a:cxnLst>
              <a:rect l="0" t="0" r="r" b="b"/>
              <a:pathLst>
                <a:path w="21600" h="21599" extrusionOk="0">
                  <a:moveTo>
                    <a:pt x="21600" y="454"/>
                  </a:moveTo>
                  <a:lnTo>
                    <a:pt x="20267" y="5502"/>
                  </a:lnTo>
                  <a:cubicBezTo>
                    <a:pt x="19005" y="5089"/>
                    <a:pt x="17462" y="4840"/>
                    <a:pt x="15639" y="4840"/>
                  </a:cubicBezTo>
                  <a:cubicBezTo>
                    <a:pt x="9889" y="4840"/>
                    <a:pt x="8346" y="7572"/>
                    <a:pt x="8346" y="10799"/>
                  </a:cubicBezTo>
                  <a:lnTo>
                    <a:pt x="8346" y="21599"/>
                  </a:lnTo>
                  <a:lnTo>
                    <a:pt x="0" y="21599"/>
                  </a:lnTo>
                  <a:lnTo>
                    <a:pt x="0" y="537"/>
                  </a:lnTo>
                  <a:lnTo>
                    <a:pt x="8206" y="537"/>
                  </a:lnTo>
                  <a:lnTo>
                    <a:pt x="8206" y="3186"/>
                  </a:lnTo>
                  <a:lnTo>
                    <a:pt x="8346" y="3186"/>
                  </a:lnTo>
                  <a:cubicBezTo>
                    <a:pt x="10240" y="1200"/>
                    <a:pt x="13606" y="0"/>
                    <a:pt x="17673" y="0"/>
                  </a:cubicBezTo>
                  <a:cubicBezTo>
                    <a:pt x="18865" y="-1"/>
                    <a:pt x="20337" y="123"/>
                    <a:pt x="21600" y="45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1" name="Freihandform: Form 9"/>
            <p:cNvSpPr/>
            <p:nvPr/>
          </p:nvSpPr>
          <p:spPr>
            <a:xfrm>
              <a:off x="159565" y="1591"/>
              <a:ext cx="26697" cy="129946"/>
            </a:xfrm>
            <a:custGeom>
              <a:avLst/>
              <a:gdLst/>
              <a:ahLst/>
              <a:cxnLst>
                <a:cxn ang="0">
                  <a:pos x="wd2" y="hd2"/>
                </a:cxn>
                <a:cxn ang="5400000">
                  <a:pos x="wd2" y="hd2"/>
                </a:cxn>
                <a:cxn ang="10800000">
                  <a:pos x="wd2" y="hd2"/>
                </a:cxn>
                <a:cxn ang="16200000">
                  <a:pos x="wd2" y="hd2"/>
                </a:cxn>
              </a:cxnLst>
              <a:rect l="0" t="0" r="r" b="b"/>
              <a:pathLst>
                <a:path w="21600" h="21600" extrusionOk="0">
                  <a:moveTo>
                    <a:pt x="21600" y="2116"/>
                  </a:moveTo>
                  <a:cubicBezTo>
                    <a:pt x="21600" y="3350"/>
                    <a:pt x="16736" y="4231"/>
                    <a:pt x="10727" y="4231"/>
                  </a:cubicBezTo>
                  <a:cubicBezTo>
                    <a:pt x="4865" y="4231"/>
                    <a:pt x="0" y="3350"/>
                    <a:pt x="0" y="2116"/>
                  </a:cubicBezTo>
                  <a:cubicBezTo>
                    <a:pt x="0" y="911"/>
                    <a:pt x="4865" y="0"/>
                    <a:pt x="10727" y="0"/>
                  </a:cubicBezTo>
                  <a:cubicBezTo>
                    <a:pt x="16736" y="0"/>
                    <a:pt x="21600" y="911"/>
                    <a:pt x="21600" y="2116"/>
                  </a:cubicBezTo>
                  <a:close/>
                  <a:moveTo>
                    <a:pt x="19312" y="21600"/>
                  </a:moveTo>
                  <a:lnTo>
                    <a:pt x="2289" y="21600"/>
                  </a:lnTo>
                  <a:lnTo>
                    <a:pt x="2289" y="6641"/>
                  </a:lnTo>
                  <a:lnTo>
                    <a:pt x="19312" y="6641"/>
                  </a:lnTo>
                  <a:lnTo>
                    <a:pt x="19312"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2" name="Freihandform: Form 10"/>
            <p:cNvSpPr/>
            <p:nvPr/>
          </p:nvSpPr>
          <p:spPr>
            <a:xfrm>
              <a:off x="205590" y="39251"/>
              <a:ext cx="82213" cy="94408"/>
            </a:xfrm>
            <a:custGeom>
              <a:avLst/>
              <a:gdLst/>
              <a:ahLst/>
              <a:cxnLst>
                <a:cxn ang="0">
                  <a:pos x="wd2" y="hd2"/>
                </a:cxn>
                <a:cxn ang="5400000">
                  <a:pos x="wd2" y="hd2"/>
                </a:cxn>
                <a:cxn ang="10800000">
                  <a:pos x="wd2" y="hd2"/>
                </a:cxn>
                <a:cxn ang="16200000">
                  <a:pos x="wd2" y="hd2"/>
                </a:cxn>
              </a:cxnLst>
              <a:rect l="0" t="0" r="r" b="b"/>
              <a:pathLst>
                <a:path w="21600" h="21600" extrusionOk="0">
                  <a:moveTo>
                    <a:pt x="11705" y="21600"/>
                  </a:moveTo>
                  <a:cubicBezTo>
                    <a:pt x="4691" y="21600"/>
                    <a:pt x="0" y="17272"/>
                    <a:pt x="0" y="10760"/>
                  </a:cubicBezTo>
                  <a:cubicBezTo>
                    <a:pt x="0" y="4369"/>
                    <a:pt x="4505" y="0"/>
                    <a:pt x="11102" y="0"/>
                  </a:cubicBezTo>
                  <a:cubicBezTo>
                    <a:pt x="17466" y="0"/>
                    <a:pt x="21600" y="4126"/>
                    <a:pt x="21600" y="10477"/>
                  </a:cubicBezTo>
                  <a:cubicBezTo>
                    <a:pt x="21600" y="11164"/>
                    <a:pt x="21554" y="11892"/>
                    <a:pt x="21507" y="12459"/>
                  </a:cubicBezTo>
                  <a:lnTo>
                    <a:pt x="5620" y="12459"/>
                  </a:lnTo>
                  <a:cubicBezTo>
                    <a:pt x="6225" y="15654"/>
                    <a:pt x="8407" y="17475"/>
                    <a:pt x="11752" y="17475"/>
                  </a:cubicBezTo>
                  <a:cubicBezTo>
                    <a:pt x="13934" y="17475"/>
                    <a:pt x="15700" y="16747"/>
                    <a:pt x="17558" y="15047"/>
                  </a:cubicBezTo>
                  <a:lnTo>
                    <a:pt x="20995" y="18203"/>
                  </a:lnTo>
                  <a:cubicBezTo>
                    <a:pt x="18302" y="20508"/>
                    <a:pt x="15283" y="21600"/>
                    <a:pt x="11705" y="21600"/>
                  </a:cubicBezTo>
                  <a:close/>
                  <a:moveTo>
                    <a:pt x="5528" y="8939"/>
                  </a:moveTo>
                  <a:lnTo>
                    <a:pt x="16258" y="8939"/>
                  </a:lnTo>
                  <a:cubicBezTo>
                    <a:pt x="16025" y="5783"/>
                    <a:pt x="14120" y="3963"/>
                    <a:pt x="11009" y="3963"/>
                  </a:cubicBezTo>
                  <a:cubicBezTo>
                    <a:pt x="7943" y="3963"/>
                    <a:pt x="5992" y="5743"/>
                    <a:pt x="5528" y="8939"/>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3" name="Freihandform: Form 11"/>
            <p:cNvSpPr/>
            <p:nvPr/>
          </p:nvSpPr>
          <p:spPr>
            <a:xfrm>
              <a:off x="306095" y="0"/>
              <a:ext cx="84155" cy="133658"/>
            </a:xfrm>
            <a:custGeom>
              <a:avLst/>
              <a:gdLst/>
              <a:ahLst/>
              <a:cxnLst>
                <a:cxn ang="0">
                  <a:pos x="wd2" y="hd2"/>
                </a:cxn>
                <a:cxn ang="5400000">
                  <a:pos x="wd2" y="hd2"/>
                </a:cxn>
                <a:cxn ang="10800000">
                  <a:pos x="wd2" y="hd2"/>
                </a:cxn>
                <a:cxn ang="16200000">
                  <a:pos x="wd2" y="hd2"/>
                </a:cxn>
              </a:cxnLst>
              <a:rect l="0" t="0" r="r" b="b"/>
              <a:pathLst>
                <a:path w="21600" h="21600" extrusionOk="0">
                  <a:moveTo>
                    <a:pt x="0" y="13943"/>
                  </a:moveTo>
                  <a:cubicBezTo>
                    <a:pt x="0" y="9257"/>
                    <a:pt x="3766" y="6343"/>
                    <a:pt x="9393" y="6343"/>
                  </a:cubicBezTo>
                  <a:cubicBezTo>
                    <a:pt x="12298" y="6343"/>
                    <a:pt x="14566" y="7115"/>
                    <a:pt x="16109" y="8314"/>
                  </a:cubicBezTo>
                  <a:lnTo>
                    <a:pt x="16200" y="8314"/>
                  </a:lnTo>
                  <a:lnTo>
                    <a:pt x="16200" y="857"/>
                  </a:lnTo>
                  <a:lnTo>
                    <a:pt x="21600" y="0"/>
                  </a:lnTo>
                  <a:lnTo>
                    <a:pt x="21600" y="21257"/>
                  </a:lnTo>
                  <a:lnTo>
                    <a:pt x="16336" y="21257"/>
                  </a:lnTo>
                  <a:lnTo>
                    <a:pt x="16336" y="19543"/>
                  </a:lnTo>
                  <a:lnTo>
                    <a:pt x="16246" y="19543"/>
                  </a:lnTo>
                  <a:cubicBezTo>
                    <a:pt x="14566" y="20829"/>
                    <a:pt x="12161" y="21600"/>
                    <a:pt x="9302" y="21600"/>
                  </a:cubicBezTo>
                  <a:cubicBezTo>
                    <a:pt x="3812" y="21600"/>
                    <a:pt x="0" y="18657"/>
                    <a:pt x="0" y="13943"/>
                  </a:cubicBezTo>
                  <a:close/>
                  <a:moveTo>
                    <a:pt x="5355" y="13943"/>
                  </a:moveTo>
                  <a:cubicBezTo>
                    <a:pt x="5355" y="16915"/>
                    <a:pt x="7305" y="18600"/>
                    <a:pt x="10709" y="18600"/>
                  </a:cubicBezTo>
                  <a:cubicBezTo>
                    <a:pt x="12797" y="18600"/>
                    <a:pt x="14522" y="17972"/>
                    <a:pt x="16200" y="16686"/>
                  </a:cubicBezTo>
                  <a:lnTo>
                    <a:pt x="16200" y="11372"/>
                  </a:lnTo>
                  <a:cubicBezTo>
                    <a:pt x="14657" y="10057"/>
                    <a:pt x="12887" y="9428"/>
                    <a:pt x="10709" y="9428"/>
                  </a:cubicBezTo>
                  <a:cubicBezTo>
                    <a:pt x="7215" y="9428"/>
                    <a:pt x="5355" y="11029"/>
                    <a:pt x="5355" y="13943"/>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4" name="Freihandform: Form 12"/>
            <p:cNvSpPr/>
            <p:nvPr/>
          </p:nvSpPr>
          <p:spPr>
            <a:xfrm>
              <a:off x="417653" y="39251"/>
              <a:ext cx="54452" cy="92286"/>
            </a:xfrm>
            <a:custGeom>
              <a:avLst/>
              <a:gdLst/>
              <a:ahLst/>
              <a:cxnLst>
                <a:cxn ang="0">
                  <a:pos x="wd2" y="hd2"/>
                </a:cxn>
                <a:cxn ang="5400000">
                  <a:pos x="wd2" y="hd2"/>
                </a:cxn>
                <a:cxn ang="10800000">
                  <a:pos x="wd2" y="hd2"/>
                </a:cxn>
                <a:cxn ang="16200000">
                  <a:pos x="wd2" y="hd2"/>
                </a:cxn>
              </a:cxnLst>
              <a:rect l="0" t="0" r="r" b="b"/>
              <a:pathLst>
                <a:path w="21600" h="21599" extrusionOk="0">
                  <a:moveTo>
                    <a:pt x="21600" y="454"/>
                  </a:moveTo>
                  <a:lnTo>
                    <a:pt x="20267" y="5502"/>
                  </a:lnTo>
                  <a:cubicBezTo>
                    <a:pt x="19005" y="5089"/>
                    <a:pt x="17462" y="4840"/>
                    <a:pt x="15639" y="4840"/>
                  </a:cubicBezTo>
                  <a:cubicBezTo>
                    <a:pt x="9889" y="4840"/>
                    <a:pt x="8346" y="7572"/>
                    <a:pt x="8346" y="10799"/>
                  </a:cubicBezTo>
                  <a:lnTo>
                    <a:pt x="8346" y="21599"/>
                  </a:lnTo>
                  <a:lnTo>
                    <a:pt x="0" y="21599"/>
                  </a:lnTo>
                  <a:lnTo>
                    <a:pt x="0" y="537"/>
                  </a:lnTo>
                  <a:lnTo>
                    <a:pt x="8206" y="537"/>
                  </a:lnTo>
                  <a:lnTo>
                    <a:pt x="8206" y="3186"/>
                  </a:lnTo>
                  <a:lnTo>
                    <a:pt x="8346" y="3186"/>
                  </a:lnTo>
                  <a:cubicBezTo>
                    <a:pt x="10240" y="1200"/>
                    <a:pt x="13606" y="0"/>
                    <a:pt x="17673" y="0"/>
                  </a:cubicBezTo>
                  <a:cubicBezTo>
                    <a:pt x="18865" y="-1"/>
                    <a:pt x="20337" y="123"/>
                    <a:pt x="21600" y="45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5" name="Freihandform: Form 13"/>
            <p:cNvSpPr/>
            <p:nvPr/>
          </p:nvSpPr>
          <p:spPr>
            <a:xfrm>
              <a:off x="487052" y="1591"/>
              <a:ext cx="26698" cy="129946"/>
            </a:xfrm>
            <a:custGeom>
              <a:avLst/>
              <a:gdLst/>
              <a:ahLst/>
              <a:cxnLst>
                <a:cxn ang="0">
                  <a:pos x="wd2" y="hd2"/>
                </a:cxn>
                <a:cxn ang="5400000">
                  <a:pos x="wd2" y="hd2"/>
                </a:cxn>
                <a:cxn ang="10800000">
                  <a:pos x="wd2" y="hd2"/>
                </a:cxn>
                <a:cxn ang="16200000">
                  <a:pos x="wd2" y="hd2"/>
                </a:cxn>
              </a:cxnLst>
              <a:rect l="0" t="0" r="r" b="b"/>
              <a:pathLst>
                <a:path w="21600" h="21600" extrusionOk="0">
                  <a:moveTo>
                    <a:pt x="21600" y="2116"/>
                  </a:moveTo>
                  <a:cubicBezTo>
                    <a:pt x="21600" y="3350"/>
                    <a:pt x="16736" y="4231"/>
                    <a:pt x="10727" y="4231"/>
                  </a:cubicBezTo>
                  <a:cubicBezTo>
                    <a:pt x="4865" y="4231"/>
                    <a:pt x="0" y="3350"/>
                    <a:pt x="0" y="2116"/>
                  </a:cubicBezTo>
                  <a:cubicBezTo>
                    <a:pt x="0" y="911"/>
                    <a:pt x="4865" y="0"/>
                    <a:pt x="10727" y="0"/>
                  </a:cubicBezTo>
                  <a:cubicBezTo>
                    <a:pt x="16736" y="0"/>
                    <a:pt x="21600" y="911"/>
                    <a:pt x="21600" y="2116"/>
                  </a:cubicBezTo>
                  <a:close/>
                  <a:moveTo>
                    <a:pt x="19311" y="21600"/>
                  </a:moveTo>
                  <a:lnTo>
                    <a:pt x="2289" y="21600"/>
                  </a:lnTo>
                  <a:lnTo>
                    <a:pt x="2289" y="6641"/>
                  </a:lnTo>
                  <a:lnTo>
                    <a:pt x="19311" y="6641"/>
                  </a:lnTo>
                  <a:lnTo>
                    <a:pt x="19311"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6" name="Freihandform: Form 14"/>
            <p:cNvSpPr/>
            <p:nvPr/>
          </p:nvSpPr>
          <p:spPr>
            <a:xfrm>
              <a:off x="533485" y="39248"/>
              <a:ext cx="75844" cy="94410"/>
            </a:xfrm>
            <a:custGeom>
              <a:avLst/>
              <a:gdLst/>
              <a:ahLst/>
              <a:cxnLst>
                <a:cxn ang="0">
                  <a:pos x="wd2" y="hd2"/>
                </a:cxn>
                <a:cxn ang="5400000">
                  <a:pos x="wd2" y="hd2"/>
                </a:cxn>
                <a:cxn ang="10800000">
                  <a:pos x="wd2" y="hd2"/>
                </a:cxn>
                <a:cxn ang="16200000">
                  <a:pos x="wd2" y="hd2"/>
                </a:cxn>
              </a:cxnLst>
              <a:rect l="0" t="0" r="r" b="b"/>
              <a:pathLst>
                <a:path w="21600" h="21600" extrusionOk="0">
                  <a:moveTo>
                    <a:pt x="21450" y="18284"/>
                  </a:moveTo>
                  <a:cubicBezTo>
                    <a:pt x="18882" y="20549"/>
                    <a:pt x="15961" y="21600"/>
                    <a:pt x="12286" y="21600"/>
                  </a:cubicBezTo>
                  <a:cubicBezTo>
                    <a:pt x="4934" y="21600"/>
                    <a:pt x="0" y="17353"/>
                    <a:pt x="0" y="10881"/>
                  </a:cubicBezTo>
                  <a:cubicBezTo>
                    <a:pt x="0" y="4409"/>
                    <a:pt x="4985" y="0"/>
                    <a:pt x="12386" y="0"/>
                  </a:cubicBezTo>
                  <a:cubicBezTo>
                    <a:pt x="16214" y="0"/>
                    <a:pt x="19385" y="1214"/>
                    <a:pt x="21600" y="3519"/>
                  </a:cubicBezTo>
                  <a:lnTo>
                    <a:pt x="17471" y="6674"/>
                  </a:lnTo>
                  <a:cubicBezTo>
                    <a:pt x="15961" y="5097"/>
                    <a:pt x="14349" y="4409"/>
                    <a:pt x="12336" y="4409"/>
                  </a:cubicBezTo>
                  <a:cubicBezTo>
                    <a:pt x="8559" y="4409"/>
                    <a:pt x="5992" y="6917"/>
                    <a:pt x="5992" y="10800"/>
                  </a:cubicBezTo>
                  <a:cubicBezTo>
                    <a:pt x="5992" y="14643"/>
                    <a:pt x="8560" y="17232"/>
                    <a:pt x="12286" y="17232"/>
                  </a:cubicBezTo>
                  <a:cubicBezTo>
                    <a:pt x="14300" y="17232"/>
                    <a:pt x="15910" y="16504"/>
                    <a:pt x="17572" y="14966"/>
                  </a:cubicBezTo>
                  <a:lnTo>
                    <a:pt x="21450" y="18284"/>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7" name="Freihandform: Form 15"/>
            <p:cNvSpPr/>
            <p:nvPr/>
          </p:nvSpPr>
          <p:spPr>
            <a:xfrm>
              <a:off x="627378" y="0"/>
              <a:ext cx="77439" cy="131537"/>
            </a:xfrm>
            <a:custGeom>
              <a:avLst/>
              <a:gdLst/>
              <a:ahLst/>
              <a:cxnLst>
                <a:cxn ang="0">
                  <a:pos x="wd2" y="hd2"/>
                </a:cxn>
                <a:cxn ang="5400000">
                  <a:pos x="wd2" y="hd2"/>
                </a:cxn>
                <a:cxn ang="10800000">
                  <a:pos x="wd2" y="hd2"/>
                </a:cxn>
                <a:cxn ang="16200000">
                  <a:pos x="wd2" y="hd2"/>
                </a:cxn>
              </a:cxnLst>
              <a:rect l="0" t="0" r="r" b="b"/>
              <a:pathLst>
                <a:path w="21600" h="21600" extrusionOk="0">
                  <a:moveTo>
                    <a:pt x="21599" y="21600"/>
                  </a:moveTo>
                  <a:lnTo>
                    <a:pt x="15731" y="21600"/>
                  </a:lnTo>
                  <a:lnTo>
                    <a:pt x="15731" y="13152"/>
                  </a:lnTo>
                  <a:cubicBezTo>
                    <a:pt x="15731" y="10974"/>
                    <a:pt x="14596" y="9552"/>
                    <a:pt x="11095" y="9552"/>
                  </a:cubicBezTo>
                  <a:cubicBezTo>
                    <a:pt x="7052" y="9552"/>
                    <a:pt x="5868" y="11439"/>
                    <a:pt x="5868" y="13123"/>
                  </a:cubicBezTo>
                  <a:lnTo>
                    <a:pt x="5868" y="21600"/>
                  </a:lnTo>
                  <a:lnTo>
                    <a:pt x="0" y="21600"/>
                  </a:lnTo>
                  <a:lnTo>
                    <a:pt x="0" y="871"/>
                  </a:lnTo>
                  <a:lnTo>
                    <a:pt x="5868" y="0"/>
                  </a:lnTo>
                  <a:lnTo>
                    <a:pt x="5868" y="8594"/>
                  </a:lnTo>
                  <a:lnTo>
                    <a:pt x="5967" y="8594"/>
                  </a:lnTo>
                  <a:cubicBezTo>
                    <a:pt x="7397" y="7288"/>
                    <a:pt x="10010" y="6446"/>
                    <a:pt x="13315" y="6446"/>
                  </a:cubicBezTo>
                  <a:cubicBezTo>
                    <a:pt x="19134" y="6446"/>
                    <a:pt x="21600" y="9000"/>
                    <a:pt x="21600" y="12427"/>
                  </a:cubicBezTo>
                  <a:lnTo>
                    <a:pt x="2160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8" name="Freihandform: Form 16"/>
            <p:cNvSpPr/>
            <p:nvPr/>
          </p:nvSpPr>
          <p:spPr>
            <a:xfrm>
              <a:off x="728957" y="66299"/>
              <a:ext cx="44200" cy="19982"/>
            </a:xfrm>
            <a:prstGeom prst="rect">
              <a:avLst/>
            </a:pr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9" name="Freihandform: Form 17"/>
            <p:cNvSpPr/>
            <p:nvPr/>
          </p:nvSpPr>
          <p:spPr>
            <a:xfrm>
              <a:off x="783984" y="7070"/>
              <a:ext cx="115981" cy="124468"/>
            </a:xfrm>
            <a:custGeom>
              <a:avLst/>
              <a:gdLst/>
              <a:ahLst/>
              <a:cxnLst>
                <a:cxn ang="0">
                  <a:pos x="wd2" y="hd2"/>
                </a:cxn>
                <a:cxn ang="5400000">
                  <a:pos x="wd2" y="hd2"/>
                </a:cxn>
                <a:cxn ang="10800000">
                  <a:pos x="wd2" y="hd2"/>
                </a:cxn>
                <a:cxn ang="16200000">
                  <a:pos x="wd2" y="hd2"/>
                </a:cxn>
              </a:cxnLst>
              <a:rect l="0" t="0" r="r" b="b"/>
              <a:pathLst>
                <a:path w="21600" h="21600" extrusionOk="0">
                  <a:moveTo>
                    <a:pt x="8627" y="0"/>
                  </a:moveTo>
                  <a:lnTo>
                    <a:pt x="12973" y="0"/>
                  </a:lnTo>
                  <a:lnTo>
                    <a:pt x="21600" y="21600"/>
                  </a:lnTo>
                  <a:lnTo>
                    <a:pt x="17090" y="21600"/>
                  </a:lnTo>
                  <a:lnTo>
                    <a:pt x="15410" y="16998"/>
                  </a:lnTo>
                  <a:lnTo>
                    <a:pt x="6059" y="16998"/>
                  </a:lnTo>
                  <a:lnTo>
                    <a:pt x="4379" y="21600"/>
                  </a:lnTo>
                  <a:lnTo>
                    <a:pt x="0" y="21600"/>
                  </a:lnTo>
                  <a:lnTo>
                    <a:pt x="8627" y="0"/>
                  </a:lnTo>
                  <a:close/>
                  <a:moveTo>
                    <a:pt x="7342" y="13561"/>
                  </a:moveTo>
                  <a:lnTo>
                    <a:pt x="14125" y="13561"/>
                  </a:lnTo>
                  <a:lnTo>
                    <a:pt x="10767" y="4387"/>
                  </a:lnTo>
                  <a:lnTo>
                    <a:pt x="10701" y="4387"/>
                  </a:lnTo>
                  <a:lnTo>
                    <a:pt x="7342" y="13561"/>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10" name="Freihandform: Form 18"/>
            <p:cNvSpPr/>
            <p:nvPr/>
          </p:nvSpPr>
          <p:spPr>
            <a:xfrm>
              <a:off x="918423" y="180"/>
              <a:ext cx="21040" cy="1313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785"/>
                  </a:lnTo>
                  <a:lnTo>
                    <a:pt x="21600" y="0"/>
                  </a:lnTo>
                  <a:lnTo>
                    <a:pt x="2160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11" name="Freihandform: Form 19"/>
            <p:cNvSpPr/>
            <p:nvPr/>
          </p:nvSpPr>
          <p:spPr>
            <a:xfrm>
              <a:off x="962279" y="39251"/>
              <a:ext cx="82213" cy="94408"/>
            </a:xfrm>
            <a:custGeom>
              <a:avLst/>
              <a:gdLst/>
              <a:ahLst/>
              <a:cxnLst>
                <a:cxn ang="0">
                  <a:pos x="wd2" y="hd2"/>
                </a:cxn>
                <a:cxn ang="5400000">
                  <a:pos x="wd2" y="hd2"/>
                </a:cxn>
                <a:cxn ang="10800000">
                  <a:pos x="wd2" y="hd2"/>
                </a:cxn>
                <a:cxn ang="16200000">
                  <a:pos x="wd2" y="hd2"/>
                </a:cxn>
              </a:cxnLst>
              <a:rect l="0" t="0" r="r" b="b"/>
              <a:pathLst>
                <a:path w="21600" h="21600" extrusionOk="0">
                  <a:moveTo>
                    <a:pt x="11705" y="21600"/>
                  </a:moveTo>
                  <a:cubicBezTo>
                    <a:pt x="4690" y="21600"/>
                    <a:pt x="0" y="17272"/>
                    <a:pt x="0" y="10760"/>
                  </a:cubicBezTo>
                  <a:cubicBezTo>
                    <a:pt x="0" y="4369"/>
                    <a:pt x="4505" y="0"/>
                    <a:pt x="11102" y="0"/>
                  </a:cubicBezTo>
                  <a:cubicBezTo>
                    <a:pt x="17465" y="0"/>
                    <a:pt x="21600" y="4126"/>
                    <a:pt x="21600" y="10477"/>
                  </a:cubicBezTo>
                  <a:cubicBezTo>
                    <a:pt x="21600" y="11164"/>
                    <a:pt x="21554" y="11892"/>
                    <a:pt x="21507" y="12459"/>
                  </a:cubicBezTo>
                  <a:lnTo>
                    <a:pt x="5621" y="12459"/>
                  </a:lnTo>
                  <a:cubicBezTo>
                    <a:pt x="6225" y="15654"/>
                    <a:pt x="8408" y="17475"/>
                    <a:pt x="11753" y="17475"/>
                  </a:cubicBezTo>
                  <a:cubicBezTo>
                    <a:pt x="13935" y="17475"/>
                    <a:pt x="15701" y="16747"/>
                    <a:pt x="17559" y="15047"/>
                  </a:cubicBezTo>
                  <a:lnTo>
                    <a:pt x="20996" y="18203"/>
                  </a:lnTo>
                  <a:cubicBezTo>
                    <a:pt x="18302" y="20508"/>
                    <a:pt x="15281" y="21600"/>
                    <a:pt x="11705" y="21600"/>
                  </a:cubicBezTo>
                  <a:close/>
                  <a:moveTo>
                    <a:pt x="5527" y="8939"/>
                  </a:moveTo>
                  <a:lnTo>
                    <a:pt x="16257" y="8939"/>
                  </a:lnTo>
                  <a:cubicBezTo>
                    <a:pt x="16025" y="5783"/>
                    <a:pt x="14120" y="3963"/>
                    <a:pt x="11008" y="3963"/>
                  </a:cubicBezTo>
                  <a:cubicBezTo>
                    <a:pt x="7942" y="3963"/>
                    <a:pt x="5991" y="5743"/>
                    <a:pt x="5527" y="8939"/>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12" name="Freihandform: Form 20"/>
            <p:cNvSpPr/>
            <p:nvPr/>
          </p:nvSpPr>
          <p:spPr>
            <a:xfrm>
              <a:off x="1055660" y="41547"/>
              <a:ext cx="86098" cy="8999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568" y="21600"/>
                  </a:lnTo>
                  <a:lnTo>
                    <a:pt x="10733" y="14131"/>
                  </a:lnTo>
                  <a:lnTo>
                    <a:pt x="10645" y="14131"/>
                  </a:lnTo>
                  <a:lnTo>
                    <a:pt x="5943" y="21600"/>
                  </a:lnTo>
                  <a:lnTo>
                    <a:pt x="0" y="21600"/>
                  </a:lnTo>
                  <a:lnTo>
                    <a:pt x="7717" y="10397"/>
                  </a:lnTo>
                  <a:lnTo>
                    <a:pt x="576" y="0"/>
                  </a:lnTo>
                  <a:lnTo>
                    <a:pt x="6520" y="0"/>
                  </a:lnTo>
                  <a:lnTo>
                    <a:pt x="10777" y="6620"/>
                  </a:lnTo>
                  <a:lnTo>
                    <a:pt x="10865" y="6620"/>
                  </a:lnTo>
                  <a:lnTo>
                    <a:pt x="15080" y="0"/>
                  </a:lnTo>
                  <a:lnTo>
                    <a:pt x="20934" y="0"/>
                  </a:lnTo>
                  <a:lnTo>
                    <a:pt x="13838" y="10312"/>
                  </a:lnTo>
                  <a:lnTo>
                    <a:pt x="2160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13" name="Freihandform: Form 21"/>
            <p:cNvSpPr/>
            <p:nvPr/>
          </p:nvSpPr>
          <p:spPr>
            <a:xfrm>
              <a:off x="1152768" y="39248"/>
              <a:ext cx="76376" cy="94410"/>
            </a:xfrm>
            <a:custGeom>
              <a:avLst/>
              <a:gdLst/>
              <a:ahLst/>
              <a:cxnLst>
                <a:cxn ang="0">
                  <a:pos x="wd2" y="hd2"/>
                </a:cxn>
                <a:cxn ang="5400000">
                  <a:pos x="wd2" y="hd2"/>
                </a:cxn>
                <a:cxn ang="10800000">
                  <a:pos x="wd2" y="hd2"/>
                </a:cxn>
                <a:cxn ang="16200000">
                  <a:pos x="wd2" y="hd2"/>
                </a:cxn>
              </a:cxnLst>
              <a:rect l="0" t="0" r="r" b="b"/>
              <a:pathLst>
                <a:path w="21599" h="21600" extrusionOk="0">
                  <a:moveTo>
                    <a:pt x="10949" y="8333"/>
                  </a:moveTo>
                  <a:cubicBezTo>
                    <a:pt x="12598" y="8333"/>
                    <a:pt x="14099" y="8414"/>
                    <a:pt x="15748" y="8777"/>
                  </a:cubicBezTo>
                  <a:lnTo>
                    <a:pt x="15748" y="8049"/>
                  </a:lnTo>
                  <a:cubicBezTo>
                    <a:pt x="15748" y="5420"/>
                    <a:pt x="13848" y="4045"/>
                    <a:pt x="10148" y="4045"/>
                  </a:cubicBezTo>
                  <a:cubicBezTo>
                    <a:pt x="8098" y="4045"/>
                    <a:pt x="5799" y="4449"/>
                    <a:pt x="3699" y="5218"/>
                  </a:cubicBezTo>
                  <a:lnTo>
                    <a:pt x="2398" y="1173"/>
                  </a:lnTo>
                  <a:cubicBezTo>
                    <a:pt x="4748" y="445"/>
                    <a:pt x="7848" y="0"/>
                    <a:pt x="10748" y="0"/>
                  </a:cubicBezTo>
                  <a:cubicBezTo>
                    <a:pt x="17899" y="0"/>
                    <a:pt x="21599" y="2710"/>
                    <a:pt x="21599" y="7968"/>
                  </a:cubicBezTo>
                  <a:lnTo>
                    <a:pt x="21599" y="21115"/>
                  </a:lnTo>
                  <a:lnTo>
                    <a:pt x="15948" y="21115"/>
                  </a:lnTo>
                  <a:lnTo>
                    <a:pt x="15948" y="18931"/>
                  </a:lnTo>
                  <a:lnTo>
                    <a:pt x="15849" y="18931"/>
                  </a:lnTo>
                  <a:cubicBezTo>
                    <a:pt x="13649" y="20751"/>
                    <a:pt x="11349" y="21600"/>
                    <a:pt x="8399" y="21600"/>
                  </a:cubicBezTo>
                  <a:cubicBezTo>
                    <a:pt x="3299" y="21600"/>
                    <a:pt x="0" y="19052"/>
                    <a:pt x="0" y="15047"/>
                  </a:cubicBezTo>
                  <a:cubicBezTo>
                    <a:pt x="-1" y="10679"/>
                    <a:pt x="3848" y="8333"/>
                    <a:pt x="10949" y="8333"/>
                  </a:cubicBezTo>
                  <a:close/>
                  <a:moveTo>
                    <a:pt x="9949" y="18000"/>
                  </a:moveTo>
                  <a:cubicBezTo>
                    <a:pt x="12098" y="18000"/>
                    <a:pt x="14098" y="17151"/>
                    <a:pt x="15748" y="15533"/>
                  </a:cubicBezTo>
                  <a:lnTo>
                    <a:pt x="15748" y="11934"/>
                  </a:lnTo>
                  <a:cubicBezTo>
                    <a:pt x="14348" y="11650"/>
                    <a:pt x="12898" y="11529"/>
                    <a:pt x="11599" y="11529"/>
                  </a:cubicBezTo>
                  <a:cubicBezTo>
                    <a:pt x="7849" y="11529"/>
                    <a:pt x="5699" y="12743"/>
                    <a:pt x="5699" y="14927"/>
                  </a:cubicBezTo>
                  <a:cubicBezTo>
                    <a:pt x="5698" y="16827"/>
                    <a:pt x="7349" y="18000"/>
                    <a:pt x="9949" y="18000"/>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14" name="Freihandform: Form 22"/>
            <p:cNvSpPr/>
            <p:nvPr/>
          </p:nvSpPr>
          <p:spPr>
            <a:xfrm>
              <a:off x="1255813" y="39248"/>
              <a:ext cx="77427" cy="922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734" y="21600"/>
                  </a:lnTo>
                  <a:lnTo>
                    <a:pt x="15734" y="9559"/>
                  </a:lnTo>
                  <a:cubicBezTo>
                    <a:pt x="15734" y="6497"/>
                    <a:pt x="14649" y="4428"/>
                    <a:pt x="11097" y="4428"/>
                  </a:cubicBezTo>
                  <a:cubicBezTo>
                    <a:pt x="7004" y="4428"/>
                    <a:pt x="5869" y="7242"/>
                    <a:pt x="5869" y="9518"/>
                  </a:cubicBezTo>
                  <a:lnTo>
                    <a:pt x="5869" y="21600"/>
                  </a:lnTo>
                  <a:lnTo>
                    <a:pt x="0" y="21600"/>
                  </a:lnTo>
                  <a:lnTo>
                    <a:pt x="0" y="538"/>
                  </a:lnTo>
                  <a:lnTo>
                    <a:pt x="5820" y="538"/>
                  </a:lnTo>
                  <a:lnTo>
                    <a:pt x="5820" y="3062"/>
                  </a:lnTo>
                  <a:lnTo>
                    <a:pt x="5918" y="3062"/>
                  </a:lnTo>
                  <a:cubicBezTo>
                    <a:pt x="7397" y="1200"/>
                    <a:pt x="10066" y="0"/>
                    <a:pt x="13313" y="0"/>
                  </a:cubicBezTo>
                  <a:cubicBezTo>
                    <a:pt x="19035" y="0"/>
                    <a:pt x="21600" y="3517"/>
                    <a:pt x="21600" y="8525"/>
                  </a:cubicBezTo>
                  <a:lnTo>
                    <a:pt x="2160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15" name="Freihandform: Form 23"/>
            <p:cNvSpPr/>
            <p:nvPr/>
          </p:nvSpPr>
          <p:spPr>
            <a:xfrm>
              <a:off x="1355519" y="0"/>
              <a:ext cx="84136" cy="133658"/>
            </a:xfrm>
            <a:custGeom>
              <a:avLst/>
              <a:gdLst/>
              <a:ahLst/>
              <a:cxnLst>
                <a:cxn ang="0">
                  <a:pos x="wd2" y="hd2"/>
                </a:cxn>
                <a:cxn ang="5400000">
                  <a:pos x="wd2" y="hd2"/>
                </a:cxn>
                <a:cxn ang="10800000">
                  <a:pos x="wd2" y="hd2"/>
                </a:cxn>
                <a:cxn ang="16200000">
                  <a:pos x="wd2" y="hd2"/>
                </a:cxn>
              </a:cxnLst>
              <a:rect l="0" t="0" r="r" b="b"/>
              <a:pathLst>
                <a:path w="21600" h="21600" extrusionOk="0">
                  <a:moveTo>
                    <a:pt x="0" y="13943"/>
                  </a:moveTo>
                  <a:cubicBezTo>
                    <a:pt x="0" y="9257"/>
                    <a:pt x="3764" y="6343"/>
                    <a:pt x="9393" y="6343"/>
                  </a:cubicBezTo>
                  <a:cubicBezTo>
                    <a:pt x="12298" y="6343"/>
                    <a:pt x="14568" y="7115"/>
                    <a:pt x="16111" y="8314"/>
                  </a:cubicBezTo>
                  <a:lnTo>
                    <a:pt x="16202" y="8314"/>
                  </a:lnTo>
                  <a:lnTo>
                    <a:pt x="16202" y="857"/>
                  </a:lnTo>
                  <a:lnTo>
                    <a:pt x="21600" y="0"/>
                  </a:lnTo>
                  <a:lnTo>
                    <a:pt x="21600" y="21257"/>
                  </a:lnTo>
                  <a:lnTo>
                    <a:pt x="16334" y="21257"/>
                  </a:lnTo>
                  <a:lnTo>
                    <a:pt x="16334" y="19543"/>
                  </a:lnTo>
                  <a:lnTo>
                    <a:pt x="16243" y="19543"/>
                  </a:lnTo>
                  <a:cubicBezTo>
                    <a:pt x="14568" y="20829"/>
                    <a:pt x="12166" y="21600"/>
                    <a:pt x="9302" y="21600"/>
                  </a:cubicBezTo>
                  <a:cubicBezTo>
                    <a:pt x="3813" y="21600"/>
                    <a:pt x="0" y="18657"/>
                    <a:pt x="0" y="13943"/>
                  </a:cubicBezTo>
                  <a:close/>
                  <a:moveTo>
                    <a:pt x="5357" y="13943"/>
                  </a:moveTo>
                  <a:cubicBezTo>
                    <a:pt x="5357" y="16915"/>
                    <a:pt x="7305" y="18600"/>
                    <a:pt x="10705" y="18600"/>
                  </a:cubicBezTo>
                  <a:cubicBezTo>
                    <a:pt x="12793" y="18600"/>
                    <a:pt x="14518" y="17972"/>
                    <a:pt x="16202" y="16686"/>
                  </a:cubicBezTo>
                  <a:lnTo>
                    <a:pt x="16202" y="11372"/>
                  </a:lnTo>
                  <a:cubicBezTo>
                    <a:pt x="14659" y="10057"/>
                    <a:pt x="12884" y="9428"/>
                    <a:pt x="10705" y="9428"/>
                  </a:cubicBezTo>
                  <a:cubicBezTo>
                    <a:pt x="7214" y="9428"/>
                    <a:pt x="5357" y="11029"/>
                    <a:pt x="5357" y="13943"/>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16" name="Freihandform: Form 24"/>
            <p:cNvSpPr/>
            <p:nvPr/>
          </p:nvSpPr>
          <p:spPr>
            <a:xfrm>
              <a:off x="1462512" y="39251"/>
              <a:ext cx="82208" cy="94408"/>
            </a:xfrm>
            <a:custGeom>
              <a:avLst/>
              <a:gdLst/>
              <a:ahLst/>
              <a:cxnLst>
                <a:cxn ang="0">
                  <a:pos x="wd2" y="hd2"/>
                </a:cxn>
                <a:cxn ang="5400000">
                  <a:pos x="wd2" y="hd2"/>
                </a:cxn>
                <a:cxn ang="10800000">
                  <a:pos x="wd2" y="hd2"/>
                </a:cxn>
                <a:cxn ang="16200000">
                  <a:pos x="wd2" y="hd2"/>
                </a:cxn>
              </a:cxnLst>
              <a:rect l="0" t="0" r="r" b="b"/>
              <a:pathLst>
                <a:path w="21600" h="21600" extrusionOk="0">
                  <a:moveTo>
                    <a:pt x="11700" y="21600"/>
                  </a:moveTo>
                  <a:cubicBezTo>
                    <a:pt x="4688" y="21600"/>
                    <a:pt x="0" y="17272"/>
                    <a:pt x="0" y="10760"/>
                  </a:cubicBezTo>
                  <a:cubicBezTo>
                    <a:pt x="0" y="4369"/>
                    <a:pt x="4502" y="0"/>
                    <a:pt x="11100" y="0"/>
                  </a:cubicBezTo>
                  <a:cubicBezTo>
                    <a:pt x="17461" y="0"/>
                    <a:pt x="21600" y="4126"/>
                    <a:pt x="21600" y="10477"/>
                  </a:cubicBezTo>
                  <a:cubicBezTo>
                    <a:pt x="21600" y="11164"/>
                    <a:pt x="21549" y="11892"/>
                    <a:pt x="21507" y="12459"/>
                  </a:cubicBezTo>
                  <a:lnTo>
                    <a:pt x="5618" y="12459"/>
                  </a:lnTo>
                  <a:cubicBezTo>
                    <a:pt x="6226" y="15654"/>
                    <a:pt x="8405" y="17475"/>
                    <a:pt x="11750" y="17475"/>
                  </a:cubicBezTo>
                  <a:cubicBezTo>
                    <a:pt x="13930" y="17475"/>
                    <a:pt x="15704" y="16747"/>
                    <a:pt x="17562" y="15047"/>
                  </a:cubicBezTo>
                  <a:lnTo>
                    <a:pt x="20991" y="18203"/>
                  </a:lnTo>
                  <a:cubicBezTo>
                    <a:pt x="18297" y="20508"/>
                    <a:pt x="15281" y="21600"/>
                    <a:pt x="11700" y="21600"/>
                  </a:cubicBezTo>
                  <a:close/>
                  <a:moveTo>
                    <a:pt x="5524" y="8939"/>
                  </a:moveTo>
                  <a:lnTo>
                    <a:pt x="16253" y="8939"/>
                  </a:lnTo>
                  <a:cubicBezTo>
                    <a:pt x="16024" y="5783"/>
                    <a:pt x="14116" y="3963"/>
                    <a:pt x="11007" y="3963"/>
                  </a:cubicBezTo>
                  <a:cubicBezTo>
                    <a:pt x="7941" y="3963"/>
                    <a:pt x="5989" y="5743"/>
                    <a:pt x="5524" y="8939"/>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17" name="Freihandform: Form 25"/>
            <p:cNvSpPr/>
            <p:nvPr/>
          </p:nvSpPr>
          <p:spPr>
            <a:xfrm>
              <a:off x="1567705" y="39251"/>
              <a:ext cx="54430" cy="92286"/>
            </a:xfrm>
            <a:custGeom>
              <a:avLst/>
              <a:gdLst/>
              <a:ahLst/>
              <a:cxnLst>
                <a:cxn ang="0">
                  <a:pos x="wd2" y="hd2"/>
                </a:cxn>
                <a:cxn ang="5400000">
                  <a:pos x="wd2" y="hd2"/>
                </a:cxn>
                <a:cxn ang="10800000">
                  <a:pos x="wd2" y="hd2"/>
                </a:cxn>
                <a:cxn ang="16200000">
                  <a:pos x="wd2" y="hd2"/>
                </a:cxn>
              </a:cxnLst>
              <a:rect l="0" t="0" r="r" b="b"/>
              <a:pathLst>
                <a:path w="21600" h="21599" extrusionOk="0">
                  <a:moveTo>
                    <a:pt x="21600" y="454"/>
                  </a:moveTo>
                  <a:lnTo>
                    <a:pt x="20273" y="5502"/>
                  </a:lnTo>
                  <a:cubicBezTo>
                    <a:pt x="19010" y="5089"/>
                    <a:pt x="17466" y="4840"/>
                    <a:pt x="15642" y="4840"/>
                  </a:cubicBezTo>
                  <a:cubicBezTo>
                    <a:pt x="9888" y="4840"/>
                    <a:pt x="8344" y="7572"/>
                    <a:pt x="8344" y="10799"/>
                  </a:cubicBezTo>
                  <a:lnTo>
                    <a:pt x="8344" y="21599"/>
                  </a:lnTo>
                  <a:lnTo>
                    <a:pt x="0" y="21599"/>
                  </a:lnTo>
                  <a:lnTo>
                    <a:pt x="0" y="537"/>
                  </a:lnTo>
                  <a:lnTo>
                    <a:pt x="8204" y="537"/>
                  </a:lnTo>
                  <a:lnTo>
                    <a:pt x="8204" y="3186"/>
                  </a:lnTo>
                  <a:lnTo>
                    <a:pt x="8344" y="3186"/>
                  </a:lnTo>
                  <a:cubicBezTo>
                    <a:pt x="10232" y="1200"/>
                    <a:pt x="13601" y="0"/>
                    <a:pt x="17670" y="0"/>
                  </a:cubicBezTo>
                  <a:cubicBezTo>
                    <a:pt x="18870" y="-1"/>
                    <a:pt x="20337" y="123"/>
                    <a:pt x="21600" y="45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18" name="Freihandform: Form 26"/>
            <p:cNvSpPr/>
            <p:nvPr/>
          </p:nvSpPr>
          <p:spPr>
            <a:xfrm>
              <a:off x="1635218" y="66299"/>
              <a:ext cx="44207" cy="19982"/>
            </a:xfrm>
            <a:prstGeom prst="rect">
              <a:avLst/>
            </a:pr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19" name="Freihandform: Form 27"/>
            <p:cNvSpPr/>
            <p:nvPr/>
          </p:nvSpPr>
          <p:spPr>
            <a:xfrm>
              <a:off x="1706269" y="7070"/>
              <a:ext cx="97253" cy="126586"/>
            </a:xfrm>
            <a:custGeom>
              <a:avLst/>
              <a:gdLst/>
              <a:ahLst/>
              <a:cxnLst>
                <a:cxn ang="0">
                  <a:pos x="wd2" y="hd2"/>
                </a:cxn>
                <a:cxn ang="5400000">
                  <a:pos x="wd2" y="hd2"/>
                </a:cxn>
                <a:cxn ang="10800000">
                  <a:pos x="wd2" y="hd2"/>
                </a:cxn>
                <a:cxn ang="16200000">
                  <a:pos x="wd2" y="hd2"/>
                </a:cxn>
              </a:cxnLst>
              <a:rect l="0" t="0" r="r" b="b"/>
              <a:pathLst>
                <a:path w="21600" h="21600" extrusionOk="0">
                  <a:moveTo>
                    <a:pt x="21600" y="12822"/>
                  </a:moveTo>
                  <a:cubicBezTo>
                    <a:pt x="21600" y="17950"/>
                    <a:pt x="18180" y="21600"/>
                    <a:pt x="10761" y="21600"/>
                  </a:cubicBezTo>
                  <a:cubicBezTo>
                    <a:pt x="3377" y="21600"/>
                    <a:pt x="0" y="17980"/>
                    <a:pt x="0" y="12822"/>
                  </a:cubicBezTo>
                  <a:lnTo>
                    <a:pt x="0" y="0"/>
                  </a:lnTo>
                  <a:lnTo>
                    <a:pt x="5027" y="0"/>
                  </a:lnTo>
                  <a:lnTo>
                    <a:pt x="5027" y="12610"/>
                  </a:lnTo>
                  <a:cubicBezTo>
                    <a:pt x="5027" y="15808"/>
                    <a:pt x="6833" y="17980"/>
                    <a:pt x="10918" y="17980"/>
                  </a:cubicBezTo>
                  <a:cubicBezTo>
                    <a:pt x="15002" y="17980"/>
                    <a:pt x="16616" y="15839"/>
                    <a:pt x="16616" y="12610"/>
                  </a:cubicBezTo>
                  <a:lnTo>
                    <a:pt x="16616" y="0"/>
                  </a:lnTo>
                  <a:lnTo>
                    <a:pt x="21600" y="0"/>
                  </a:lnTo>
                  <a:lnTo>
                    <a:pt x="21600" y="12822"/>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20" name="Freihandform: Form 28"/>
            <p:cNvSpPr/>
            <p:nvPr/>
          </p:nvSpPr>
          <p:spPr>
            <a:xfrm>
              <a:off x="1831459" y="39248"/>
              <a:ext cx="77417" cy="922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734" y="21600"/>
                  </a:lnTo>
                  <a:lnTo>
                    <a:pt x="15734" y="9559"/>
                  </a:lnTo>
                  <a:cubicBezTo>
                    <a:pt x="15734" y="6497"/>
                    <a:pt x="14648" y="4428"/>
                    <a:pt x="11096" y="4428"/>
                  </a:cubicBezTo>
                  <a:cubicBezTo>
                    <a:pt x="7006" y="4428"/>
                    <a:pt x="5866" y="7242"/>
                    <a:pt x="5866" y="9518"/>
                  </a:cubicBezTo>
                  <a:lnTo>
                    <a:pt x="5866" y="21600"/>
                  </a:lnTo>
                  <a:lnTo>
                    <a:pt x="0" y="21600"/>
                  </a:lnTo>
                  <a:lnTo>
                    <a:pt x="0" y="538"/>
                  </a:lnTo>
                  <a:lnTo>
                    <a:pt x="5822" y="538"/>
                  </a:lnTo>
                  <a:lnTo>
                    <a:pt x="5822" y="3062"/>
                  </a:lnTo>
                  <a:lnTo>
                    <a:pt x="5911" y="3062"/>
                  </a:lnTo>
                  <a:cubicBezTo>
                    <a:pt x="7391" y="1200"/>
                    <a:pt x="10056" y="0"/>
                    <a:pt x="13312" y="0"/>
                  </a:cubicBezTo>
                  <a:cubicBezTo>
                    <a:pt x="19034" y="0"/>
                    <a:pt x="21600" y="3517"/>
                    <a:pt x="21600" y="8525"/>
                  </a:cubicBezTo>
                  <a:lnTo>
                    <a:pt x="2160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21" name="Freihandform: Form 29"/>
            <p:cNvSpPr/>
            <p:nvPr/>
          </p:nvSpPr>
          <p:spPr>
            <a:xfrm>
              <a:off x="1932601" y="1591"/>
              <a:ext cx="26685" cy="129946"/>
            </a:xfrm>
            <a:custGeom>
              <a:avLst/>
              <a:gdLst/>
              <a:ahLst/>
              <a:cxnLst>
                <a:cxn ang="0">
                  <a:pos x="wd2" y="hd2"/>
                </a:cxn>
                <a:cxn ang="5400000">
                  <a:pos x="wd2" y="hd2"/>
                </a:cxn>
                <a:cxn ang="10800000">
                  <a:pos x="wd2" y="hd2"/>
                </a:cxn>
                <a:cxn ang="16200000">
                  <a:pos x="wd2" y="hd2"/>
                </a:cxn>
              </a:cxnLst>
              <a:rect l="0" t="0" r="r" b="b"/>
              <a:pathLst>
                <a:path w="21600" h="21600" extrusionOk="0">
                  <a:moveTo>
                    <a:pt x="21600" y="2116"/>
                  </a:moveTo>
                  <a:cubicBezTo>
                    <a:pt x="21600" y="3350"/>
                    <a:pt x="16733" y="4231"/>
                    <a:pt x="10722" y="4231"/>
                  </a:cubicBezTo>
                  <a:cubicBezTo>
                    <a:pt x="4867" y="4231"/>
                    <a:pt x="0" y="3350"/>
                    <a:pt x="0" y="2116"/>
                  </a:cubicBezTo>
                  <a:cubicBezTo>
                    <a:pt x="0" y="911"/>
                    <a:pt x="4867" y="0"/>
                    <a:pt x="10722" y="0"/>
                  </a:cubicBezTo>
                  <a:cubicBezTo>
                    <a:pt x="16733" y="0"/>
                    <a:pt x="21600" y="911"/>
                    <a:pt x="21600" y="2116"/>
                  </a:cubicBezTo>
                  <a:close/>
                  <a:moveTo>
                    <a:pt x="19310" y="21600"/>
                  </a:moveTo>
                  <a:lnTo>
                    <a:pt x="2290" y="21600"/>
                  </a:lnTo>
                  <a:lnTo>
                    <a:pt x="2290" y="6641"/>
                  </a:lnTo>
                  <a:lnTo>
                    <a:pt x="19310" y="6641"/>
                  </a:lnTo>
                  <a:lnTo>
                    <a:pt x="1931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22" name="Freihandform: Form 30"/>
            <p:cNvSpPr/>
            <p:nvPr/>
          </p:nvSpPr>
          <p:spPr>
            <a:xfrm>
              <a:off x="1974300" y="41547"/>
              <a:ext cx="87351" cy="899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507" y="21600"/>
                  </a:lnTo>
                  <a:lnTo>
                    <a:pt x="8085" y="21600"/>
                  </a:lnTo>
                  <a:lnTo>
                    <a:pt x="0" y="0"/>
                  </a:lnTo>
                  <a:lnTo>
                    <a:pt x="5732" y="0"/>
                  </a:lnTo>
                  <a:lnTo>
                    <a:pt x="10844" y="15701"/>
                  </a:lnTo>
                  <a:lnTo>
                    <a:pt x="10931" y="15701"/>
                  </a:lnTo>
                  <a:lnTo>
                    <a:pt x="16043" y="0"/>
                  </a:lnTo>
                  <a:lnTo>
                    <a:pt x="21600" y="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23" name="Freihandform: Form 31"/>
            <p:cNvSpPr/>
            <p:nvPr/>
          </p:nvSpPr>
          <p:spPr>
            <a:xfrm>
              <a:off x="2071423" y="39251"/>
              <a:ext cx="82239" cy="94408"/>
            </a:xfrm>
            <a:custGeom>
              <a:avLst/>
              <a:gdLst/>
              <a:ahLst/>
              <a:cxnLst>
                <a:cxn ang="0">
                  <a:pos x="wd2" y="hd2"/>
                </a:cxn>
                <a:cxn ang="5400000">
                  <a:pos x="wd2" y="hd2"/>
                </a:cxn>
                <a:cxn ang="10800000">
                  <a:pos x="wd2" y="hd2"/>
                </a:cxn>
                <a:cxn ang="16200000">
                  <a:pos x="wd2" y="hd2"/>
                </a:cxn>
              </a:cxnLst>
              <a:rect l="0" t="0" r="r" b="b"/>
              <a:pathLst>
                <a:path w="21600" h="21600" extrusionOk="0">
                  <a:moveTo>
                    <a:pt x="11704" y="21600"/>
                  </a:moveTo>
                  <a:cubicBezTo>
                    <a:pt x="4695" y="21600"/>
                    <a:pt x="0" y="17272"/>
                    <a:pt x="0" y="10760"/>
                  </a:cubicBezTo>
                  <a:cubicBezTo>
                    <a:pt x="0" y="4369"/>
                    <a:pt x="4509" y="0"/>
                    <a:pt x="11104" y="0"/>
                  </a:cubicBezTo>
                  <a:cubicBezTo>
                    <a:pt x="17462" y="0"/>
                    <a:pt x="21600" y="4126"/>
                    <a:pt x="21600" y="10477"/>
                  </a:cubicBezTo>
                  <a:cubicBezTo>
                    <a:pt x="21600" y="11164"/>
                    <a:pt x="21550" y="11892"/>
                    <a:pt x="21507" y="12459"/>
                  </a:cubicBezTo>
                  <a:lnTo>
                    <a:pt x="5624" y="12459"/>
                  </a:lnTo>
                  <a:cubicBezTo>
                    <a:pt x="6223" y="15654"/>
                    <a:pt x="8410" y="17475"/>
                    <a:pt x="11754" y="17475"/>
                  </a:cubicBezTo>
                  <a:cubicBezTo>
                    <a:pt x="13933" y="17475"/>
                    <a:pt x="15698" y="16747"/>
                    <a:pt x="17555" y="15047"/>
                  </a:cubicBezTo>
                  <a:lnTo>
                    <a:pt x="20992" y="18203"/>
                  </a:lnTo>
                  <a:cubicBezTo>
                    <a:pt x="18298" y="20508"/>
                    <a:pt x="15275" y="21600"/>
                    <a:pt x="11704" y="21600"/>
                  </a:cubicBezTo>
                  <a:close/>
                  <a:moveTo>
                    <a:pt x="5531" y="8939"/>
                  </a:moveTo>
                  <a:lnTo>
                    <a:pt x="16255" y="8939"/>
                  </a:lnTo>
                  <a:cubicBezTo>
                    <a:pt x="16027" y="5783"/>
                    <a:pt x="14118" y="3963"/>
                    <a:pt x="11011" y="3963"/>
                  </a:cubicBezTo>
                  <a:cubicBezTo>
                    <a:pt x="7946" y="3963"/>
                    <a:pt x="5995" y="5743"/>
                    <a:pt x="5531" y="8939"/>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24" name="Freihandform: Form 32"/>
            <p:cNvSpPr/>
            <p:nvPr/>
          </p:nvSpPr>
          <p:spPr>
            <a:xfrm>
              <a:off x="2176616" y="39251"/>
              <a:ext cx="54462" cy="92286"/>
            </a:xfrm>
            <a:custGeom>
              <a:avLst/>
              <a:gdLst/>
              <a:ahLst/>
              <a:cxnLst>
                <a:cxn ang="0">
                  <a:pos x="wd2" y="hd2"/>
                </a:cxn>
                <a:cxn ang="5400000">
                  <a:pos x="wd2" y="hd2"/>
                </a:cxn>
                <a:cxn ang="10800000">
                  <a:pos x="wd2" y="hd2"/>
                </a:cxn>
                <a:cxn ang="16200000">
                  <a:pos x="wd2" y="hd2"/>
                </a:cxn>
              </a:cxnLst>
              <a:rect l="0" t="0" r="r" b="b"/>
              <a:pathLst>
                <a:path w="21600" h="21599" extrusionOk="0">
                  <a:moveTo>
                    <a:pt x="21600" y="454"/>
                  </a:moveTo>
                  <a:lnTo>
                    <a:pt x="20261" y="5502"/>
                  </a:lnTo>
                  <a:cubicBezTo>
                    <a:pt x="18999" y="5089"/>
                    <a:pt x="17469" y="4840"/>
                    <a:pt x="15645" y="4840"/>
                  </a:cubicBezTo>
                  <a:cubicBezTo>
                    <a:pt x="9895" y="4840"/>
                    <a:pt x="8352" y="7572"/>
                    <a:pt x="8352" y="10799"/>
                  </a:cubicBezTo>
                  <a:lnTo>
                    <a:pt x="8352" y="21599"/>
                  </a:lnTo>
                  <a:lnTo>
                    <a:pt x="0" y="21599"/>
                  </a:lnTo>
                  <a:lnTo>
                    <a:pt x="0" y="537"/>
                  </a:lnTo>
                  <a:lnTo>
                    <a:pt x="8212" y="537"/>
                  </a:lnTo>
                  <a:lnTo>
                    <a:pt x="8212" y="3186"/>
                  </a:lnTo>
                  <a:lnTo>
                    <a:pt x="8352" y="3186"/>
                  </a:lnTo>
                  <a:cubicBezTo>
                    <a:pt x="10239" y="1200"/>
                    <a:pt x="13605" y="0"/>
                    <a:pt x="17673" y="0"/>
                  </a:cubicBezTo>
                  <a:cubicBezTo>
                    <a:pt x="18871" y="-1"/>
                    <a:pt x="20338" y="123"/>
                    <a:pt x="21600" y="45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25" name="Freihandform: Form 33"/>
            <p:cNvSpPr/>
            <p:nvPr/>
          </p:nvSpPr>
          <p:spPr>
            <a:xfrm>
              <a:off x="2240882" y="39251"/>
              <a:ext cx="69316" cy="94411"/>
            </a:xfrm>
            <a:custGeom>
              <a:avLst/>
              <a:gdLst/>
              <a:ahLst/>
              <a:cxnLst>
                <a:cxn ang="0">
                  <a:pos x="wd2" y="hd2"/>
                </a:cxn>
                <a:cxn ang="5400000">
                  <a:pos x="wd2" y="hd2"/>
                </a:cxn>
                <a:cxn ang="10800000">
                  <a:pos x="wd2" y="hd2"/>
                </a:cxn>
                <a:cxn ang="16200000">
                  <a:pos x="wd2" y="hd2"/>
                </a:cxn>
              </a:cxnLst>
              <a:rect l="0" t="0" r="r" b="b"/>
              <a:pathLst>
                <a:path w="21600" h="21600" extrusionOk="0">
                  <a:moveTo>
                    <a:pt x="3146" y="15290"/>
                  </a:moveTo>
                  <a:cubicBezTo>
                    <a:pt x="5901" y="16826"/>
                    <a:pt x="8596" y="17596"/>
                    <a:pt x="11081" y="17596"/>
                  </a:cubicBezTo>
                  <a:cubicBezTo>
                    <a:pt x="13505" y="17596"/>
                    <a:pt x="15208" y="16786"/>
                    <a:pt x="15208" y="15532"/>
                  </a:cubicBezTo>
                  <a:cubicBezTo>
                    <a:pt x="15208" y="12013"/>
                    <a:pt x="1162" y="13267"/>
                    <a:pt x="1162" y="6391"/>
                  </a:cubicBezTo>
                  <a:cubicBezTo>
                    <a:pt x="1162" y="2589"/>
                    <a:pt x="5460" y="0"/>
                    <a:pt x="11742" y="0"/>
                  </a:cubicBezTo>
                  <a:cubicBezTo>
                    <a:pt x="15098" y="0"/>
                    <a:pt x="18464" y="728"/>
                    <a:pt x="21440" y="2144"/>
                  </a:cubicBezTo>
                  <a:lnTo>
                    <a:pt x="18354" y="5906"/>
                  </a:lnTo>
                  <a:cubicBezTo>
                    <a:pt x="15930" y="4692"/>
                    <a:pt x="13776" y="4085"/>
                    <a:pt x="11632" y="4085"/>
                  </a:cubicBezTo>
                  <a:cubicBezTo>
                    <a:pt x="9207" y="4085"/>
                    <a:pt x="7604" y="4854"/>
                    <a:pt x="7604" y="5987"/>
                  </a:cubicBezTo>
                  <a:cubicBezTo>
                    <a:pt x="7604" y="9344"/>
                    <a:pt x="21600" y="8171"/>
                    <a:pt x="21600" y="15088"/>
                  </a:cubicBezTo>
                  <a:cubicBezTo>
                    <a:pt x="21600" y="18971"/>
                    <a:pt x="17252" y="21600"/>
                    <a:pt x="10800" y="21600"/>
                  </a:cubicBezTo>
                  <a:cubicBezTo>
                    <a:pt x="7053" y="21600"/>
                    <a:pt x="3256" y="20751"/>
                    <a:pt x="0" y="19093"/>
                  </a:cubicBezTo>
                  <a:lnTo>
                    <a:pt x="3146" y="1529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26" name="Freihandform: Form 34"/>
            <p:cNvSpPr/>
            <p:nvPr/>
          </p:nvSpPr>
          <p:spPr>
            <a:xfrm>
              <a:off x="2329873" y="1591"/>
              <a:ext cx="26685" cy="129946"/>
            </a:xfrm>
            <a:custGeom>
              <a:avLst/>
              <a:gdLst/>
              <a:ahLst/>
              <a:cxnLst>
                <a:cxn ang="0">
                  <a:pos x="wd2" y="hd2"/>
                </a:cxn>
                <a:cxn ang="5400000">
                  <a:pos x="wd2" y="hd2"/>
                </a:cxn>
                <a:cxn ang="10800000">
                  <a:pos x="wd2" y="hd2"/>
                </a:cxn>
                <a:cxn ang="16200000">
                  <a:pos x="wd2" y="hd2"/>
                </a:cxn>
              </a:cxnLst>
              <a:rect l="0" t="0" r="r" b="b"/>
              <a:pathLst>
                <a:path w="21600" h="21600" extrusionOk="0">
                  <a:moveTo>
                    <a:pt x="21600" y="2116"/>
                  </a:moveTo>
                  <a:cubicBezTo>
                    <a:pt x="21600" y="3350"/>
                    <a:pt x="16733" y="4231"/>
                    <a:pt x="10722" y="4231"/>
                  </a:cubicBezTo>
                  <a:cubicBezTo>
                    <a:pt x="4867" y="4231"/>
                    <a:pt x="0" y="3350"/>
                    <a:pt x="0" y="2116"/>
                  </a:cubicBezTo>
                  <a:cubicBezTo>
                    <a:pt x="0" y="911"/>
                    <a:pt x="4867" y="0"/>
                    <a:pt x="10722" y="0"/>
                  </a:cubicBezTo>
                  <a:cubicBezTo>
                    <a:pt x="16733" y="0"/>
                    <a:pt x="21600" y="911"/>
                    <a:pt x="21600" y="2116"/>
                  </a:cubicBezTo>
                  <a:close/>
                  <a:moveTo>
                    <a:pt x="19310" y="21600"/>
                  </a:moveTo>
                  <a:lnTo>
                    <a:pt x="2290" y="21600"/>
                  </a:lnTo>
                  <a:lnTo>
                    <a:pt x="2290" y="6641"/>
                  </a:lnTo>
                  <a:lnTo>
                    <a:pt x="19310" y="6641"/>
                  </a:lnTo>
                  <a:lnTo>
                    <a:pt x="1931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27" name="Freihandform: Form 35"/>
            <p:cNvSpPr/>
            <p:nvPr/>
          </p:nvSpPr>
          <p:spPr>
            <a:xfrm>
              <a:off x="2371570" y="12374"/>
              <a:ext cx="56071" cy="121285"/>
            </a:xfrm>
            <a:custGeom>
              <a:avLst/>
              <a:gdLst/>
              <a:ahLst/>
              <a:cxnLst>
                <a:cxn ang="0">
                  <a:pos x="wd2" y="hd2"/>
                </a:cxn>
                <a:cxn ang="5400000">
                  <a:pos x="wd2" y="hd2"/>
                </a:cxn>
                <a:cxn ang="10800000">
                  <a:pos x="wd2" y="hd2"/>
                </a:cxn>
                <a:cxn ang="16200000">
                  <a:pos x="wd2" y="hd2"/>
                </a:cxn>
              </a:cxnLst>
              <a:rect l="0" t="0" r="r" b="b"/>
              <a:pathLst>
                <a:path w="21600" h="21600" extrusionOk="0">
                  <a:moveTo>
                    <a:pt x="21600" y="17791"/>
                  </a:moveTo>
                  <a:lnTo>
                    <a:pt x="21600" y="21002"/>
                  </a:lnTo>
                  <a:cubicBezTo>
                    <a:pt x="19829" y="21380"/>
                    <a:pt x="17166" y="21600"/>
                    <a:pt x="14788" y="21600"/>
                  </a:cubicBezTo>
                  <a:cubicBezTo>
                    <a:pt x="8657" y="21600"/>
                    <a:pt x="5313" y="20025"/>
                    <a:pt x="5313" y="17097"/>
                  </a:cubicBezTo>
                  <a:lnTo>
                    <a:pt x="5313" y="8312"/>
                  </a:lnTo>
                  <a:lnTo>
                    <a:pt x="0" y="8312"/>
                  </a:lnTo>
                  <a:lnTo>
                    <a:pt x="0" y="5195"/>
                  </a:lnTo>
                  <a:lnTo>
                    <a:pt x="5251" y="5195"/>
                  </a:lnTo>
                  <a:lnTo>
                    <a:pt x="5251" y="819"/>
                  </a:lnTo>
                  <a:lnTo>
                    <a:pt x="13351" y="0"/>
                  </a:lnTo>
                  <a:lnTo>
                    <a:pt x="13351" y="5195"/>
                  </a:lnTo>
                  <a:lnTo>
                    <a:pt x="21600" y="5195"/>
                  </a:lnTo>
                  <a:lnTo>
                    <a:pt x="21600" y="8312"/>
                  </a:lnTo>
                  <a:lnTo>
                    <a:pt x="13351" y="8312"/>
                  </a:lnTo>
                  <a:lnTo>
                    <a:pt x="13351" y="16215"/>
                  </a:lnTo>
                  <a:cubicBezTo>
                    <a:pt x="13351" y="17695"/>
                    <a:pt x="14441" y="18326"/>
                    <a:pt x="17104" y="18326"/>
                  </a:cubicBezTo>
                  <a:cubicBezTo>
                    <a:pt x="18603" y="18326"/>
                    <a:pt x="20237" y="18105"/>
                    <a:pt x="21600" y="17791"/>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28" name="Freihandform: Form 36"/>
            <p:cNvSpPr/>
            <p:nvPr/>
          </p:nvSpPr>
          <p:spPr>
            <a:xfrm>
              <a:off x="2444067" y="3006"/>
              <a:ext cx="76388" cy="130653"/>
            </a:xfrm>
            <a:custGeom>
              <a:avLst/>
              <a:gdLst/>
              <a:ahLst/>
              <a:cxnLst>
                <a:cxn ang="0">
                  <a:pos x="wd2" y="hd2"/>
                </a:cxn>
                <a:cxn ang="5400000">
                  <a:pos x="wd2" y="hd2"/>
                </a:cxn>
                <a:cxn ang="10800000">
                  <a:pos x="wd2" y="hd2"/>
                </a:cxn>
                <a:cxn ang="16200000">
                  <a:pos x="wd2" y="hd2"/>
                </a:cxn>
              </a:cxnLst>
              <a:rect l="0" t="0" r="r" b="b"/>
              <a:pathLst>
                <a:path w="21600" h="21600" extrusionOk="0">
                  <a:moveTo>
                    <a:pt x="10946" y="12013"/>
                  </a:moveTo>
                  <a:cubicBezTo>
                    <a:pt x="12600" y="12013"/>
                    <a:pt x="14100" y="12072"/>
                    <a:pt x="15745" y="12334"/>
                  </a:cubicBezTo>
                  <a:lnTo>
                    <a:pt x="15745" y="11808"/>
                  </a:lnTo>
                  <a:cubicBezTo>
                    <a:pt x="15745" y="9908"/>
                    <a:pt x="13845" y="8914"/>
                    <a:pt x="10145" y="8914"/>
                  </a:cubicBezTo>
                  <a:cubicBezTo>
                    <a:pt x="8100" y="8914"/>
                    <a:pt x="5800" y="9207"/>
                    <a:pt x="3700" y="9762"/>
                  </a:cubicBezTo>
                  <a:lnTo>
                    <a:pt x="2400" y="6839"/>
                  </a:lnTo>
                  <a:cubicBezTo>
                    <a:pt x="4746" y="6313"/>
                    <a:pt x="7845" y="5992"/>
                    <a:pt x="10745" y="5992"/>
                  </a:cubicBezTo>
                  <a:cubicBezTo>
                    <a:pt x="17891" y="5992"/>
                    <a:pt x="21600" y="7950"/>
                    <a:pt x="21600" y="11749"/>
                  </a:cubicBezTo>
                  <a:lnTo>
                    <a:pt x="21600" y="21249"/>
                  </a:lnTo>
                  <a:lnTo>
                    <a:pt x="15945" y="21249"/>
                  </a:lnTo>
                  <a:lnTo>
                    <a:pt x="15945" y="19671"/>
                  </a:lnTo>
                  <a:lnTo>
                    <a:pt x="15845" y="19671"/>
                  </a:lnTo>
                  <a:cubicBezTo>
                    <a:pt x="13646" y="20986"/>
                    <a:pt x="11346" y="21600"/>
                    <a:pt x="8400" y="21600"/>
                  </a:cubicBezTo>
                  <a:cubicBezTo>
                    <a:pt x="3300" y="21600"/>
                    <a:pt x="0" y="19759"/>
                    <a:pt x="0" y="16865"/>
                  </a:cubicBezTo>
                  <a:cubicBezTo>
                    <a:pt x="0" y="13708"/>
                    <a:pt x="3846" y="12013"/>
                    <a:pt x="10946" y="12013"/>
                  </a:cubicBezTo>
                  <a:close/>
                  <a:moveTo>
                    <a:pt x="6100" y="4063"/>
                  </a:moveTo>
                  <a:cubicBezTo>
                    <a:pt x="4200" y="4063"/>
                    <a:pt x="2545" y="3127"/>
                    <a:pt x="2545" y="2046"/>
                  </a:cubicBezTo>
                  <a:cubicBezTo>
                    <a:pt x="2545" y="964"/>
                    <a:pt x="4200" y="0"/>
                    <a:pt x="6100" y="0"/>
                  </a:cubicBezTo>
                  <a:cubicBezTo>
                    <a:pt x="8000" y="0"/>
                    <a:pt x="9645" y="964"/>
                    <a:pt x="9645" y="2046"/>
                  </a:cubicBezTo>
                  <a:cubicBezTo>
                    <a:pt x="9645" y="3127"/>
                    <a:pt x="8000" y="4063"/>
                    <a:pt x="6100" y="4063"/>
                  </a:cubicBezTo>
                  <a:close/>
                  <a:moveTo>
                    <a:pt x="9946" y="18999"/>
                  </a:moveTo>
                  <a:cubicBezTo>
                    <a:pt x="12091" y="18999"/>
                    <a:pt x="14100" y="18385"/>
                    <a:pt x="15745" y="17216"/>
                  </a:cubicBezTo>
                  <a:lnTo>
                    <a:pt x="15745" y="14615"/>
                  </a:lnTo>
                  <a:cubicBezTo>
                    <a:pt x="14345" y="14410"/>
                    <a:pt x="12891" y="14323"/>
                    <a:pt x="11600" y="14323"/>
                  </a:cubicBezTo>
                  <a:cubicBezTo>
                    <a:pt x="7845" y="14323"/>
                    <a:pt x="5700" y="15200"/>
                    <a:pt x="5700" y="16778"/>
                  </a:cubicBezTo>
                  <a:cubicBezTo>
                    <a:pt x="5700" y="18151"/>
                    <a:pt x="7345" y="18999"/>
                    <a:pt x="9946" y="18999"/>
                  </a:cubicBezTo>
                  <a:close/>
                  <a:moveTo>
                    <a:pt x="16500" y="4063"/>
                  </a:moveTo>
                  <a:cubicBezTo>
                    <a:pt x="14591" y="4063"/>
                    <a:pt x="12945" y="3127"/>
                    <a:pt x="12945" y="2046"/>
                  </a:cubicBezTo>
                  <a:cubicBezTo>
                    <a:pt x="12945" y="964"/>
                    <a:pt x="14591" y="0"/>
                    <a:pt x="16500" y="0"/>
                  </a:cubicBezTo>
                  <a:cubicBezTo>
                    <a:pt x="18400" y="0"/>
                    <a:pt x="20045" y="964"/>
                    <a:pt x="20045" y="2046"/>
                  </a:cubicBezTo>
                  <a:cubicBezTo>
                    <a:pt x="20045" y="3127"/>
                    <a:pt x="18400" y="4063"/>
                    <a:pt x="16500" y="4063"/>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29" name="Freihandform: Form 37"/>
            <p:cNvSpPr/>
            <p:nvPr/>
          </p:nvSpPr>
          <p:spPr>
            <a:xfrm>
              <a:off x="2536787" y="12374"/>
              <a:ext cx="56038" cy="121285"/>
            </a:xfrm>
            <a:custGeom>
              <a:avLst/>
              <a:gdLst/>
              <a:ahLst/>
              <a:cxnLst>
                <a:cxn ang="0">
                  <a:pos x="wd2" y="hd2"/>
                </a:cxn>
                <a:cxn ang="5400000">
                  <a:pos x="wd2" y="hd2"/>
                </a:cxn>
                <a:cxn ang="10800000">
                  <a:pos x="wd2" y="hd2"/>
                </a:cxn>
                <a:cxn ang="16200000">
                  <a:pos x="wd2" y="hd2"/>
                </a:cxn>
              </a:cxnLst>
              <a:rect l="0" t="0" r="r" b="b"/>
              <a:pathLst>
                <a:path w="21600" h="21600" extrusionOk="0">
                  <a:moveTo>
                    <a:pt x="21600" y="17791"/>
                  </a:moveTo>
                  <a:lnTo>
                    <a:pt x="21600" y="21002"/>
                  </a:lnTo>
                  <a:cubicBezTo>
                    <a:pt x="19828" y="21380"/>
                    <a:pt x="17176" y="21600"/>
                    <a:pt x="14784" y="21600"/>
                  </a:cubicBezTo>
                  <a:cubicBezTo>
                    <a:pt x="8650" y="21600"/>
                    <a:pt x="5316" y="20025"/>
                    <a:pt x="5316" y="17097"/>
                  </a:cubicBezTo>
                  <a:lnTo>
                    <a:pt x="5316" y="8312"/>
                  </a:lnTo>
                  <a:lnTo>
                    <a:pt x="0" y="8312"/>
                  </a:lnTo>
                  <a:lnTo>
                    <a:pt x="0" y="5195"/>
                  </a:lnTo>
                  <a:lnTo>
                    <a:pt x="5242" y="5195"/>
                  </a:lnTo>
                  <a:lnTo>
                    <a:pt x="5242" y="819"/>
                  </a:lnTo>
                  <a:lnTo>
                    <a:pt x="13359" y="0"/>
                  </a:lnTo>
                  <a:lnTo>
                    <a:pt x="13359" y="5195"/>
                  </a:lnTo>
                  <a:lnTo>
                    <a:pt x="21600" y="5195"/>
                  </a:lnTo>
                  <a:lnTo>
                    <a:pt x="21600" y="8312"/>
                  </a:lnTo>
                  <a:lnTo>
                    <a:pt x="13359" y="8312"/>
                  </a:lnTo>
                  <a:lnTo>
                    <a:pt x="13359" y="16215"/>
                  </a:lnTo>
                  <a:cubicBezTo>
                    <a:pt x="13359" y="17695"/>
                    <a:pt x="14450" y="18326"/>
                    <a:pt x="17102" y="18326"/>
                  </a:cubicBezTo>
                  <a:cubicBezTo>
                    <a:pt x="18601" y="18326"/>
                    <a:pt x="20236" y="18105"/>
                    <a:pt x="21600" y="17791"/>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30" name="Freihandform: Form 38"/>
            <p:cNvSpPr/>
            <p:nvPr/>
          </p:nvSpPr>
          <p:spPr>
            <a:xfrm>
              <a:off x="3" y="201573"/>
              <a:ext cx="81330" cy="124468"/>
            </a:xfrm>
            <a:custGeom>
              <a:avLst/>
              <a:gdLst/>
              <a:ahLst/>
              <a:cxnLst>
                <a:cxn ang="0">
                  <a:pos x="wd2" y="hd2"/>
                </a:cxn>
                <a:cxn ang="5400000">
                  <a:pos x="wd2" y="hd2"/>
                </a:cxn>
                <a:cxn ang="10800000">
                  <a:pos x="wd2" y="hd2"/>
                </a:cxn>
                <a:cxn ang="16200000">
                  <a:pos x="wd2" y="hd2"/>
                </a:cxn>
              </a:cxnLst>
              <a:rect l="0" t="0" r="r" b="b"/>
              <a:pathLst>
                <a:path w="21600" h="21600" extrusionOk="0">
                  <a:moveTo>
                    <a:pt x="21599" y="21600"/>
                  </a:moveTo>
                  <a:lnTo>
                    <a:pt x="0" y="21600"/>
                  </a:lnTo>
                  <a:lnTo>
                    <a:pt x="0" y="0"/>
                  </a:lnTo>
                  <a:lnTo>
                    <a:pt x="20989" y="0"/>
                  </a:lnTo>
                  <a:lnTo>
                    <a:pt x="20989" y="3498"/>
                  </a:lnTo>
                  <a:lnTo>
                    <a:pt x="5822" y="3498"/>
                  </a:lnTo>
                  <a:lnTo>
                    <a:pt x="5822" y="8652"/>
                  </a:lnTo>
                  <a:lnTo>
                    <a:pt x="17373" y="8652"/>
                  </a:lnTo>
                  <a:lnTo>
                    <a:pt x="17373" y="12119"/>
                  </a:lnTo>
                  <a:lnTo>
                    <a:pt x="5822" y="12119"/>
                  </a:lnTo>
                  <a:lnTo>
                    <a:pt x="5822" y="18102"/>
                  </a:lnTo>
                  <a:lnTo>
                    <a:pt x="21600" y="18102"/>
                  </a:lnTo>
                  <a:lnTo>
                    <a:pt x="2160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31" name="Freihandform: Form 39"/>
            <p:cNvSpPr/>
            <p:nvPr/>
          </p:nvSpPr>
          <p:spPr>
            <a:xfrm>
              <a:off x="103035" y="233756"/>
              <a:ext cx="54452" cy="92285"/>
            </a:xfrm>
            <a:custGeom>
              <a:avLst/>
              <a:gdLst/>
              <a:ahLst/>
              <a:cxnLst>
                <a:cxn ang="0">
                  <a:pos x="wd2" y="hd2"/>
                </a:cxn>
                <a:cxn ang="5400000">
                  <a:pos x="wd2" y="hd2"/>
                </a:cxn>
                <a:cxn ang="10800000">
                  <a:pos x="wd2" y="hd2"/>
                </a:cxn>
                <a:cxn ang="16200000">
                  <a:pos x="wd2" y="hd2"/>
                </a:cxn>
              </a:cxnLst>
              <a:rect l="0" t="0" r="r" b="b"/>
              <a:pathLst>
                <a:path w="21600" h="21599" extrusionOk="0">
                  <a:moveTo>
                    <a:pt x="21600" y="454"/>
                  </a:moveTo>
                  <a:lnTo>
                    <a:pt x="20267" y="5502"/>
                  </a:lnTo>
                  <a:cubicBezTo>
                    <a:pt x="19005" y="5089"/>
                    <a:pt x="17462" y="4840"/>
                    <a:pt x="15639" y="4840"/>
                  </a:cubicBezTo>
                  <a:cubicBezTo>
                    <a:pt x="9889" y="4840"/>
                    <a:pt x="8346" y="7572"/>
                    <a:pt x="8346" y="10799"/>
                  </a:cubicBezTo>
                  <a:lnTo>
                    <a:pt x="8346" y="21599"/>
                  </a:lnTo>
                  <a:lnTo>
                    <a:pt x="0" y="21599"/>
                  </a:lnTo>
                  <a:lnTo>
                    <a:pt x="0" y="537"/>
                  </a:lnTo>
                  <a:lnTo>
                    <a:pt x="8206" y="537"/>
                  </a:lnTo>
                  <a:lnTo>
                    <a:pt x="8206" y="3186"/>
                  </a:lnTo>
                  <a:lnTo>
                    <a:pt x="8346" y="3186"/>
                  </a:lnTo>
                  <a:cubicBezTo>
                    <a:pt x="10240" y="1200"/>
                    <a:pt x="13606" y="0"/>
                    <a:pt x="17673" y="0"/>
                  </a:cubicBezTo>
                  <a:cubicBezTo>
                    <a:pt x="18866" y="-1"/>
                    <a:pt x="20339" y="123"/>
                    <a:pt x="21600" y="45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32" name="Freihandform: Form 40"/>
            <p:cNvSpPr/>
            <p:nvPr/>
          </p:nvSpPr>
          <p:spPr>
            <a:xfrm>
              <a:off x="175266" y="194681"/>
              <a:ext cx="21039" cy="13136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785"/>
                  </a:lnTo>
                  <a:lnTo>
                    <a:pt x="21600" y="0"/>
                  </a:lnTo>
                  <a:lnTo>
                    <a:pt x="2160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33" name="Freihandform: Form 41"/>
            <p:cNvSpPr/>
            <p:nvPr/>
          </p:nvSpPr>
          <p:spPr>
            <a:xfrm>
              <a:off x="218237" y="233752"/>
              <a:ext cx="76375" cy="94411"/>
            </a:xfrm>
            <a:custGeom>
              <a:avLst/>
              <a:gdLst/>
              <a:ahLst/>
              <a:cxnLst>
                <a:cxn ang="0">
                  <a:pos x="wd2" y="hd2"/>
                </a:cxn>
                <a:cxn ang="5400000">
                  <a:pos x="wd2" y="hd2"/>
                </a:cxn>
                <a:cxn ang="10800000">
                  <a:pos x="wd2" y="hd2"/>
                </a:cxn>
                <a:cxn ang="16200000">
                  <a:pos x="wd2" y="hd2"/>
                </a:cxn>
              </a:cxnLst>
              <a:rect l="0" t="0" r="r" b="b"/>
              <a:pathLst>
                <a:path w="21599" h="21600" extrusionOk="0">
                  <a:moveTo>
                    <a:pt x="10949" y="8333"/>
                  </a:moveTo>
                  <a:cubicBezTo>
                    <a:pt x="12599" y="8333"/>
                    <a:pt x="14099" y="8414"/>
                    <a:pt x="15748" y="8777"/>
                  </a:cubicBezTo>
                  <a:lnTo>
                    <a:pt x="15748" y="8049"/>
                  </a:lnTo>
                  <a:cubicBezTo>
                    <a:pt x="15748" y="5420"/>
                    <a:pt x="13849" y="4045"/>
                    <a:pt x="10148" y="4045"/>
                  </a:cubicBezTo>
                  <a:cubicBezTo>
                    <a:pt x="8099" y="4045"/>
                    <a:pt x="5799" y="4449"/>
                    <a:pt x="3699" y="5218"/>
                  </a:cubicBezTo>
                  <a:lnTo>
                    <a:pt x="2398" y="1173"/>
                  </a:lnTo>
                  <a:cubicBezTo>
                    <a:pt x="4748" y="445"/>
                    <a:pt x="7848" y="0"/>
                    <a:pt x="10748" y="0"/>
                  </a:cubicBezTo>
                  <a:cubicBezTo>
                    <a:pt x="17899" y="0"/>
                    <a:pt x="21599" y="2710"/>
                    <a:pt x="21599" y="7968"/>
                  </a:cubicBezTo>
                  <a:lnTo>
                    <a:pt x="21599" y="21115"/>
                  </a:lnTo>
                  <a:lnTo>
                    <a:pt x="15949" y="21115"/>
                  </a:lnTo>
                  <a:lnTo>
                    <a:pt x="15949" y="18931"/>
                  </a:lnTo>
                  <a:lnTo>
                    <a:pt x="15849" y="18931"/>
                  </a:lnTo>
                  <a:cubicBezTo>
                    <a:pt x="13649" y="20751"/>
                    <a:pt x="11349" y="21600"/>
                    <a:pt x="8399" y="21600"/>
                  </a:cubicBezTo>
                  <a:cubicBezTo>
                    <a:pt x="3299" y="21600"/>
                    <a:pt x="0" y="19052"/>
                    <a:pt x="0" y="15047"/>
                  </a:cubicBezTo>
                  <a:cubicBezTo>
                    <a:pt x="-1" y="10679"/>
                    <a:pt x="3848" y="8333"/>
                    <a:pt x="10949" y="8333"/>
                  </a:cubicBezTo>
                  <a:close/>
                  <a:moveTo>
                    <a:pt x="9949" y="18000"/>
                  </a:moveTo>
                  <a:cubicBezTo>
                    <a:pt x="12099" y="18000"/>
                    <a:pt x="14098" y="17151"/>
                    <a:pt x="15748" y="15533"/>
                  </a:cubicBezTo>
                  <a:lnTo>
                    <a:pt x="15748" y="11934"/>
                  </a:lnTo>
                  <a:cubicBezTo>
                    <a:pt x="14348" y="11650"/>
                    <a:pt x="12899" y="11529"/>
                    <a:pt x="11599" y="11529"/>
                  </a:cubicBezTo>
                  <a:cubicBezTo>
                    <a:pt x="7849" y="11529"/>
                    <a:pt x="5699" y="12743"/>
                    <a:pt x="5699" y="14927"/>
                  </a:cubicBezTo>
                  <a:cubicBezTo>
                    <a:pt x="5699" y="16827"/>
                    <a:pt x="7348" y="18000"/>
                    <a:pt x="9949" y="18000"/>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34" name="Freihandform: Form 42"/>
            <p:cNvSpPr/>
            <p:nvPr/>
          </p:nvSpPr>
          <p:spPr>
            <a:xfrm>
              <a:off x="321286" y="233756"/>
              <a:ext cx="77439" cy="92289"/>
            </a:xfrm>
            <a:custGeom>
              <a:avLst/>
              <a:gdLst/>
              <a:ahLst/>
              <a:cxnLst>
                <a:cxn ang="0">
                  <a:pos x="wd2" y="hd2"/>
                </a:cxn>
                <a:cxn ang="5400000">
                  <a:pos x="wd2" y="hd2"/>
                </a:cxn>
                <a:cxn ang="10800000">
                  <a:pos x="wd2" y="hd2"/>
                </a:cxn>
                <a:cxn ang="16200000">
                  <a:pos x="wd2" y="hd2"/>
                </a:cxn>
              </a:cxnLst>
              <a:rect l="0" t="0" r="r" b="b"/>
              <a:pathLst>
                <a:path w="21600" h="21600" extrusionOk="0">
                  <a:moveTo>
                    <a:pt x="21599" y="21599"/>
                  </a:moveTo>
                  <a:lnTo>
                    <a:pt x="15731" y="21599"/>
                  </a:lnTo>
                  <a:lnTo>
                    <a:pt x="15731" y="9558"/>
                  </a:lnTo>
                  <a:cubicBezTo>
                    <a:pt x="15731" y="6496"/>
                    <a:pt x="14646" y="4428"/>
                    <a:pt x="11095" y="4428"/>
                  </a:cubicBezTo>
                  <a:cubicBezTo>
                    <a:pt x="7003" y="4428"/>
                    <a:pt x="5868" y="7241"/>
                    <a:pt x="5868" y="9517"/>
                  </a:cubicBezTo>
                  <a:lnTo>
                    <a:pt x="5868" y="21600"/>
                  </a:lnTo>
                  <a:lnTo>
                    <a:pt x="0" y="21600"/>
                  </a:lnTo>
                  <a:lnTo>
                    <a:pt x="0" y="538"/>
                  </a:lnTo>
                  <a:lnTo>
                    <a:pt x="5819" y="538"/>
                  </a:lnTo>
                  <a:lnTo>
                    <a:pt x="5819" y="3062"/>
                  </a:lnTo>
                  <a:lnTo>
                    <a:pt x="5918" y="3062"/>
                  </a:lnTo>
                  <a:cubicBezTo>
                    <a:pt x="7396" y="1200"/>
                    <a:pt x="10060" y="0"/>
                    <a:pt x="13315" y="0"/>
                  </a:cubicBezTo>
                  <a:cubicBezTo>
                    <a:pt x="19035" y="0"/>
                    <a:pt x="21600" y="3517"/>
                    <a:pt x="21600" y="8525"/>
                  </a:cubicBezTo>
                  <a:lnTo>
                    <a:pt x="21600" y="21599"/>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35" name="Freihandform: Form 43"/>
            <p:cNvSpPr/>
            <p:nvPr/>
          </p:nvSpPr>
          <p:spPr>
            <a:xfrm>
              <a:off x="421058" y="233752"/>
              <a:ext cx="84159" cy="128535"/>
            </a:xfrm>
            <a:custGeom>
              <a:avLst/>
              <a:gdLst/>
              <a:ahLst/>
              <a:cxnLst>
                <a:cxn ang="0">
                  <a:pos x="wd2" y="hd2"/>
                </a:cxn>
                <a:cxn ang="5400000">
                  <a:pos x="wd2" y="hd2"/>
                </a:cxn>
                <a:cxn ang="10800000">
                  <a:pos x="wd2" y="hd2"/>
                </a:cxn>
                <a:cxn ang="16200000">
                  <a:pos x="wd2" y="hd2"/>
                </a:cxn>
              </a:cxnLst>
              <a:rect l="0" t="0" r="r" b="b"/>
              <a:pathLst>
                <a:path w="21600" h="21600" extrusionOk="0">
                  <a:moveTo>
                    <a:pt x="6081" y="18807"/>
                  </a:moveTo>
                  <a:lnTo>
                    <a:pt x="7261" y="18777"/>
                  </a:lnTo>
                  <a:cubicBezTo>
                    <a:pt x="14159" y="18599"/>
                    <a:pt x="16200" y="17321"/>
                    <a:pt x="16200" y="14469"/>
                  </a:cubicBezTo>
                  <a:lnTo>
                    <a:pt x="16200" y="13488"/>
                  </a:lnTo>
                  <a:lnTo>
                    <a:pt x="16155" y="13488"/>
                  </a:lnTo>
                  <a:cubicBezTo>
                    <a:pt x="14521" y="14855"/>
                    <a:pt x="11935" y="15598"/>
                    <a:pt x="9167" y="15598"/>
                  </a:cubicBezTo>
                  <a:cubicBezTo>
                    <a:pt x="3585" y="15598"/>
                    <a:pt x="0" y="12597"/>
                    <a:pt x="0" y="7933"/>
                  </a:cubicBezTo>
                  <a:cubicBezTo>
                    <a:pt x="0" y="3149"/>
                    <a:pt x="3766" y="0"/>
                    <a:pt x="9393" y="0"/>
                  </a:cubicBezTo>
                  <a:cubicBezTo>
                    <a:pt x="12161" y="0"/>
                    <a:pt x="14657" y="773"/>
                    <a:pt x="16200" y="2110"/>
                  </a:cubicBezTo>
                  <a:lnTo>
                    <a:pt x="16291" y="2110"/>
                  </a:lnTo>
                  <a:lnTo>
                    <a:pt x="16291" y="386"/>
                  </a:lnTo>
                  <a:lnTo>
                    <a:pt x="21600" y="386"/>
                  </a:lnTo>
                  <a:lnTo>
                    <a:pt x="21600" y="13964"/>
                  </a:lnTo>
                  <a:cubicBezTo>
                    <a:pt x="21600" y="18866"/>
                    <a:pt x="17788" y="21302"/>
                    <a:pt x="7760" y="21570"/>
                  </a:cubicBezTo>
                  <a:lnTo>
                    <a:pt x="6625" y="21600"/>
                  </a:lnTo>
                  <a:lnTo>
                    <a:pt x="6081" y="18807"/>
                  </a:lnTo>
                  <a:close/>
                  <a:moveTo>
                    <a:pt x="5356" y="7844"/>
                  </a:moveTo>
                  <a:cubicBezTo>
                    <a:pt x="5356" y="10815"/>
                    <a:pt x="7353" y="12568"/>
                    <a:pt x="10756" y="12568"/>
                  </a:cubicBezTo>
                  <a:cubicBezTo>
                    <a:pt x="12798" y="12568"/>
                    <a:pt x="14522" y="11914"/>
                    <a:pt x="16201" y="10577"/>
                  </a:cubicBezTo>
                  <a:lnTo>
                    <a:pt x="16201" y="5170"/>
                  </a:lnTo>
                  <a:cubicBezTo>
                    <a:pt x="14614" y="3862"/>
                    <a:pt x="12798" y="3179"/>
                    <a:pt x="10710" y="3179"/>
                  </a:cubicBezTo>
                  <a:cubicBezTo>
                    <a:pt x="7352" y="3179"/>
                    <a:pt x="5356" y="4873"/>
                    <a:pt x="5356" y="784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36" name="Freihandform: Form 44"/>
            <p:cNvSpPr/>
            <p:nvPr/>
          </p:nvSpPr>
          <p:spPr>
            <a:xfrm>
              <a:off x="527897" y="233752"/>
              <a:ext cx="82214" cy="94411"/>
            </a:xfrm>
            <a:custGeom>
              <a:avLst/>
              <a:gdLst/>
              <a:ahLst/>
              <a:cxnLst>
                <a:cxn ang="0">
                  <a:pos x="wd2" y="hd2"/>
                </a:cxn>
                <a:cxn ang="5400000">
                  <a:pos x="wd2" y="hd2"/>
                </a:cxn>
                <a:cxn ang="10800000">
                  <a:pos x="wd2" y="hd2"/>
                </a:cxn>
                <a:cxn ang="16200000">
                  <a:pos x="wd2" y="hd2"/>
                </a:cxn>
              </a:cxnLst>
              <a:rect l="0" t="0" r="r" b="b"/>
              <a:pathLst>
                <a:path w="21600" h="21600" extrusionOk="0">
                  <a:moveTo>
                    <a:pt x="11705" y="21600"/>
                  </a:moveTo>
                  <a:cubicBezTo>
                    <a:pt x="4691" y="21600"/>
                    <a:pt x="0" y="17272"/>
                    <a:pt x="0" y="10760"/>
                  </a:cubicBezTo>
                  <a:cubicBezTo>
                    <a:pt x="0" y="4369"/>
                    <a:pt x="4505" y="0"/>
                    <a:pt x="11102" y="0"/>
                  </a:cubicBezTo>
                  <a:cubicBezTo>
                    <a:pt x="17466" y="0"/>
                    <a:pt x="21600" y="4126"/>
                    <a:pt x="21600" y="10476"/>
                  </a:cubicBezTo>
                  <a:cubicBezTo>
                    <a:pt x="21600" y="11164"/>
                    <a:pt x="21554" y="11892"/>
                    <a:pt x="21507" y="12459"/>
                  </a:cubicBezTo>
                  <a:lnTo>
                    <a:pt x="5620" y="12459"/>
                  </a:lnTo>
                  <a:cubicBezTo>
                    <a:pt x="6225" y="15654"/>
                    <a:pt x="8407" y="17474"/>
                    <a:pt x="11752" y="17474"/>
                  </a:cubicBezTo>
                  <a:cubicBezTo>
                    <a:pt x="13934" y="17474"/>
                    <a:pt x="15700" y="16746"/>
                    <a:pt x="17558" y="15047"/>
                  </a:cubicBezTo>
                  <a:lnTo>
                    <a:pt x="20995" y="18203"/>
                  </a:lnTo>
                  <a:cubicBezTo>
                    <a:pt x="18302" y="20508"/>
                    <a:pt x="15283" y="21600"/>
                    <a:pt x="11705" y="21600"/>
                  </a:cubicBezTo>
                  <a:close/>
                  <a:moveTo>
                    <a:pt x="5528" y="8939"/>
                  </a:moveTo>
                  <a:lnTo>
                    <a:pt x="16258" y="8939"/>
                  </a:lnTo>
                  <a:cubicBezTo>
                    <a:pt x="16025" y="5783"/>
                    <a:pt x="14120" y="3964"/>
                    <a:pt x="11009" y="3964"/>
                  </a:cubicBezTo>
                  <a:cubicBezTo>
                    <a:pt x="7943" y="3964"/>
                    <a:pt x="5992" y="5744"/>
                    <a:pt x="5528" y="8939"/>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37" name="Freihandform: Form 45"/>
            <p:cNvSpPr/>
            <p:nvPr/>
          </p:nvSpPr>
          <p:spPr>
            <a:xfrm>
              <a:off x="633091" y="233756"/>
              <a:ext cx="77439" cy="92289"/>
            </a:xfrm>
            <a:custGeom>
              <a:avLst/>
              <a:gdLst/>
              <a:ahLst/>
              <a:cxnLst>
                <a:cxn ang="0">
                  <a:pos x="wd2" y="hd2"/>
                </a:cxn>
                <a:cxn ang="5400000">
                  <a:pos x="wd2" y="hd2"/>
                </a:cxn>
                <a:cxn ang="10800000">
                  <a:pos x="wd2" y="hd2"/>
                </a:cxn>
                <a:cxn ang="16200000">
                  <a:pos x="wd2" y="hd2"/>
                </a:cxn>
              </a:cxnLst>
              <a:rect l="0" t="0" r="r" b="b"/>
              <a:pathLst>
                <a:path w="21600" h="21600" extrusionOk="0">
                  <a:moveTo>
                    <a:pt x="21599" y="21599"/>
                  </a:moveTo>
                  <a:lnTo>
                    <a:pt x="15731" y="21599"/>
                  </a:lnTo>
                  <a:lnTo>
                    <a:pt x="15731" y="9558"/>
                  </a:lnTo>
                  <a:cubicBezTo>
                    <a:pt x="15731" y="6496"/>
                    <a:pt x="14646" y="4428"/>
                    <a:pt x="11095" y="4428"/>
                  </a:cubicBezTo>
                  <a:cubicBezTo>
                    <a:pt x="7003" y="4428"/>
                    <a:pt x="5868" y="7241"/>
                    <a:pt x="5868" y="9517"/>
                  </a:cubicBezTo>
                  <a:lnTo>
                    <a:pt x="5868" y="21600"/>
                  </a:lnTo>
                  <a:lnTo>
                    <a:pt x="0" y="21600"/>
                  </a:lnTo>
                  <a:lnTo>
                    <a:pt x="0" y="538"/>
                  </a:lnTo>
                  <a:lnTo>
                    <a:pt x="5819" y="538"/>
                  </a:lnTo>
                  <a:lnTo>
                    <a:pt x="5819" y="3062"/>
                  </a:lnTo>
                  <a:lnTo>
                    <a:pt x="5918" y="3062"/>
                  </a:lnTo>
                  <a:cubicBezTo>
                    <a:pt x="7396" y="1200"/>
                    <a:pt x="10060" y="0"/>
                    <a:pt x="13315" y="0"/>
                  </a:cubicBezTo>
                  <a:cubicBezTo>
                    <a:pt x="19035" y="0"/>
                    <a:pt x="21600" y="3517"/>
                    <a:pt x="21600" y="8525"/>
                  </a:cubicBezTo>
                  <a:lnTo>
                    <a:pt x="21600" y="21599"/>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38" name="Freihandform: Form 46"/>
            <p:cNvSpPr/>
            <p:nvPr/>
          </p:nvSpPr>
          <p:spPr>
            <a:xfrm>
              <a:off x="734673" y="260802"/>
              <a:ext cx="44200" cy="19979"/>
            </a:xfrm>
            <a:prstGeom prst="rect">
              <a:avLst/>
            </a:pr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39" name="Freihandform: Form 47"/>
            <p:cNvSpPr/>
            <p:nvPr/>
          </p:nvSpPr>
          <p:spPr>
            <a:xfrm>
              <a:off x="806193" y="201573"/>
              <a:ext cx="99008" cy="124468"/>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4899" y="0"/>
                  </a:lnTo>
                  <a:lnTo>
                    <a:pt x="16972" y="15064"/>
                  </a:lnTo>
                  <a:lnTo>
                    <a:pt x="17049" y="15064"/>
                  </a:lnTo>
                  <a:lnTo>
                    <a:pt x="16933" y="0"/>
                  </a:lnTo>
                  <a:lnTo>
                    <a:pt x="21600" y="0"/>
                  </a:lnTo>
                  <a:lnTo>
                    <a:pt x="21600" y="21600"/>
                  </a:lnTo>
                  <a:lnTo>
                    <a:pt x="16817" y="21600"/>
                  </a:lnTo>
                  <a:lnTo>
                    <a:pt x="4706" y="6443"/>
                  </a:lnTo>
                  <a:lnTo>
                    <a:pt x="4629" y="6443"/>
                  </a:lnTo>
                  <a:lnTo>
                    <a:pt x="4706" y="21600"/>
                  </a:lnTo>
                  <a:lnTo>
                    <a:pt x="0" y="21600"/>
                  </a:lnTo>
                  <a:lnTo>
                    <a:pt x="0" y="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40" name="Freihandform: Form 48"/>
            <p:cNvSpPr/>
            <p:nvPr/>
          </p:nvSpPr>
          <p:spPr>
            <a:xfrm>
              <a:off x="933913" y="197510"/>
              <a:ext cx="77436" cy="130654"/>
            </a:xfrm>
            <a:custGeom>
              <a:avLst/>
              <a:gdLst/>
              <a:ahLst/>
              <a:cxnLst>
                <a:cxn ang="0">
                  <a:pos x="wd2" y="hd2"/>
                </a:cxn>
                <a:cxn ang="5400000">
                  <a:pos x="wd2" y="hd2"/>
                </a:cxn>
                <a:cxn ang="10800000">
                  <a:pos x="wd2" y="hd2"/>
                </a:cxn>
                <a:cxn ang="16200000">
                  <a:pos x="wd2" y="hd2"/>
                </a:cxn>
              </a:cxnLst>
              <a:rect l="0" t="0" r="r" b="b"/>
              <a:pathLst>
                <a:path w="21600" h="21600" extrusionOk="0">
                  <a:moveTo>
                    <a:pt x="5869" y="15316"/>
                  </a:moveTo>
                  <a:cubicBezTo>
                    <a:pt x="5869" y="17362"/>
                    <a:pt x="7595" y="18443"/>
                    <a:pt x="10849" y="18443"/>
                  </a:cubicBezTo>
                  <a:cubicBezTo>
                    <a:pt x="14055" y="18443"/>
                    <a:pt x="15731" y="17391"/>
                    <a:pt x="15731" y="15287"/>
                  </a:cubicBezTo>
                  <a:lnTo>
                    <a:pt x="15731" y="6372"/>
                  </a:lnTo>
                  <a:lnTo>
                    <a:pt x="21600" y="6372"/>
                  </a:lnTo>
                  <a:lnTo>
                    <a:pt x="21600" y="15404"/>
                  </a:lnTo>
                  <a:cubicBezTo>
                    <a:pt x="21600" y="19320"/>
                    <a:pt x="17902" y="21600"/>
                    <a:pt x="10997" y="21600"/>
                  </a:cubicBezTo>
                  <a:cubicBezTo>
                    <a:pt x="4142" y="21600"/>
                    <a:pt x="0" y="19320"/>
                    <a:pt x="0" y="15433"/>
                  </a:cubicBezTo>
                  <a:lnTo>
                    <a:pt x="0" y="6372"/>
                  </a:lnTo>
                  <a:lnTo>
                    <a:pt x="5869" y="6372"/>
                  </a:lnTo>
                  <a:lnTo>
                    <a:pt x="5869" y="15316"/>
                  </a:lnTo>
                  <a:close/>
                  <a:moveTo>
                    <a:pt x="5671" y="4063"/>
                  </a:moveTo>
                  <a:cubicBezTo>
                    <a:pt x="3797" y="4063"/>
                    <a:pt x="2169" y="3127"/>
                    <a:pt x="2169" y="2046"/>
                  </a:cubicBezTo>
                  <a:cubicBezTo>
                    <a:pt x="2169" y="964"/>
                    <a:pt x="3797" y="0"/>
                    <a:pt x="5671" y="0"/>
                  </a:cubicBezTo>
                  <a:cubicBezTo>
                    <a:pt x="7545" y="0"/>
                    <a:pt x="9172" y="964"/>
                    <a:pt x="9172" y="2046"/>
                  </a:cubicBezTo>
                  <a:cubicBezTo>
                    <a:pt x="9173" y="3127"/>
                    <a:pt x="7545" y="4063"/>
                    <a:pt x="5671" y="4063"/>
                  </a:cubicBezTo>
                  <a:close/>
                  <a:moveTo>
                    <a:pt x="15929" y="4063"/>
                  </a:moveTo>
                  <a:cubicBezTo>
                    <a:pt x="14055" y="4063"/>
                    <a:pt x="12428" y="3127"/>
                    <a:pt x="12428" y="2046"/>
                  </a:cubicBezTo>
                  <a:cubicBezTo>
                    <a:pt x="12428" y="964"/>
                    <a:pt x="14055" y="0"/>
                    <a:pt x="15929" y="0"/>
                  </a:cubicBezTo>
                  <a:cubicBezTo>
                    <a:pt x="17803" y="0"/>
                    <a:pt x="19431" y="964"/>
                    <a:pt x="19431" y="2046"/>
                  </a:cubicBezTo>
                  <a:cubicBezTo>
                    <a:pt x="19431" y="3127"/>
                    <a:pt x="17803" y="4063"/>
                    <a:pt x="15929" y="4063"/>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41" name="Freihandform: Form 49"/>
            <p:cNvSpPr/>
            <p:nvPr/>
          </p:nvSpPr>
          <p:spPr>
            <a:xfrm>
              <a:off x="1038025" y="233756"/>
              <a:ext cx="54456" cy="92285"/>
            </a:xfrm>
            <a:custGeom>
              <a:avLst/>
              <a:gdLst/>
              <a:ahLst/>
              <a:cxnLst>
                <a:cxn ang="0">
                  <a:pos x="wd2" y="hd2"/>
                </a:cxn>
                <a:cxn ang="5400000">
                  <a:pos x="wd2" y="hd2"/>
                </a:cxn>
                <a:cxn ang="10800000">
                  <a:pos x="wd2" y="hd2"/>
                </a:cxn>
                <a:cxn ang="16200000">
                  <a:pos x="wd2" y="hd2"/>
                </a:cxn>
              </a:cxnLst>
              <a:rect l="0" t="0" r="r" b="b"/>
              <a:pathLst>
                <a:path w="21600" h="21599" extrusionOk="0">
                  <a:moveTo>
                    <a:pt x="21600" y="454"/>
                  </a:moveTo>
                  <a:lnTo>
                    <a:pt x="20267" y="5502"/>
                  </a:lnTo>
                  <a:cubicBezTo>
                    <a:pt x="19006" y="5089"/>
                    <a:pt x="17463" y="4840"/>
                    <a:pt x="15638" y="4840"/>
                  </a:cubicBezTo>
                  <a:cubicBezTo>
                    <a:pt x="9888" y="4840"/>
                    <a:pt x="8345" y="7572"/>
                    <a:pt x="8345" y="10799"/>
                  </a:cubicBezTo>
                  <a:lnTo>
                    <a:pt x="8345" y="21599"/>
                  </a:lnTo>
                  <a:lnTo>
                    <a:pt x="0" y="21599"/>
                  </a:lnTo>
                  <a:lnTo>
                    <a:pt x="0" y="537"/>
                  </a:lnTo>
                  <a:lnTo>
                    <a:pt x="8205" y="537"/>
                  </a:lnTo>
                  <a:lnTo>
                    <a:pt x="8205" y="3186"/>
                  </a:lnTo>
                  <a:lnTo>
                    <a:pt x="8345" y="3186"/>
                  </a:lnTo>
                  <a:cubicBezTo>
                    <a:pt x="10238" y="1200"/>
                    <a:pt x="13604" y="0"/>
                    <a:pt x="17672" y="0"/>
                  </a:cubicBezTo>
                  <a:cubicBezTo>
                    <a:pt x="18865" y="-1"/>
                    <a:pt x="20336" y="123"/>
                    <a:pt x="21600" y="45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42" name="Freihandform: Form 50"/>
            <p:cNvSpPr/>
            <p:nvPr/>
          </p:nvSpPr>
          <p:spPr>
            <a:xfrm>
              <a:off x="1110009" y="233756"/>
              <a:ext cx="77439" cy="92289"/>
            </a:xfrm>
            <a:custGeom>
              <a:avLst/>
              <a:gdLst/>
              <a:ahLst/>
              <a:cxnLst>
                <a:cxn ang="0">
                  <a:pos x="wd2" y="hd2"/>
                </a:cxn>
                <a:cxn ang="5400000">
                  <a:pos x="wd2" y="hd2"/>
                </a:cxn>
                <a:cxn ang="10800000">
                  <a:pos x="wd2" y="hd2"/>
                </a:cxn>
                <a:cxn ang="16200000">
                  <a:pos x="wd2" y="hd2"/>
                </a:cxn>
              </a:cxnLst>
              <a:rect l="0" t="0" r="r" b="b"/>
              <a:pathLst>
                <a:path w="21600" h="21600" extrusionOk="0">
                  <a:moveTo>
                    <a:pt x="21600" y="21599"/>
                  </a:moveTo>
                  <a:lnTo>
                    <a:pt x="15732" y="21599"/>
                  </a:lnTo>
                  <a:lnTo>
                    <a:pt x="15732" y="9558"/>
                  </a:lnTo>
                  <a:cubicBezTo>
                    <a:pt x="15732" y="6496"/>
                    <a:pt x="14647" y="4428"/>
                    <a:pt x="11095" y="4428"/>
                  </a:cubicBezTo>
                  <a:cubicBezTo>
                    <a:pt x="7003" y="4428"/>
                    <a:pt x="5868" y="7241"/>
                    <a:pt x="5868" y="9517"/>
                  </a:cubicBezTo>
                  <a:lnTo>
                    <a:pt x="5868" y="21600"/>
                  </a:lnTo>
                  <a:lnTo>
                    <a:pt x="0" y="21600"/>
                  </a:lnTo>
                  <a:lnTo>
                    <a:pt x="0" y="538"/>
                  </a:lnTo>
                  <a:lnTo>
                    <a:pt x="5819" y="538"/>
                  </a:lnTo>
                  <a:lnTo>
                    <a:pt x="5819" y="3062"/>
                  </a:lnTo>
                  <a:lnTo>
                    <a:pt x="5917" y="3062"/>
                  </a:lnTo>
                  <a:cubicBezTo>
                    <a:pt x="7396" y="1200"/>
                    <a:pt x="10060" y="0"/>
                    <a:pt x="13314" y="0"/>
                  </a:cubicBezTo>
                  <a:cubicBezTo>
                    <a:pt x="19035" y="0"/>
                    <a:pt x="21599" y="3517"/>
                    <a:pt x="21599" y="8525"/>
                  </a:cubicBezTo>
                  <a:lnTo>
                    <a:pt x="21599" y="21599"/>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43" name="Freihandform: Form 51"/>
            <p:cNvSpPr/>
            <p:nvPr/>
          </p:nvSpPr>
          <p:spPr>
            <a:xfrm>
              <a:off x="1214276" y="194504"/>
              <a:ext cx="83985" cy="133659"/>
            </a:xfrm>
            <a:custGeom>
              <a:avLst/>
              <a:gdLst/>
              <a:ahLst/>
              <a:cxnLst>
                <a:cxn ang="0">
                  <a:pos x="wd2" y="hd2"/>
                </a:cxn>
                <a:cxn ang="5400000">
                  <a:pos x="wd2" y="hd2"/>
                </a:cxn>
                <a:cxn ang="10800000">
                  <a:pos x="wd2" y="hd2"/>
                </a:cxn>
                <a:cxn ang="16200000">
                  <a:pos x="wd2" y="hd2"/>
                </a:cxn>
              </a:cxnLst>
              <a:rect l="0" t="0" r="r" b="b"/>
              <a:pathLst>
                <a:path w="21600" h="21600" extrusionOk="0">
                  <a:moveTo>
                    <a:pt x="21600" y="13886"/>
                  </a:moveTo>
                  <a:cubicBezTo>
                    <a:pt x="21600" y="18572"/>
                    <a:pt x="17830" y="21600"/>
                    <a:pt x="12142" y="21600"/>
                  </a:cubicBezTo>
                  <a:cubicBezTo>
                    <a:pt x="9231" y="21600"/>
                    <a:pt x="6821" y="20829"/>
                    <a:pt x="5274" y="19572"/>
                  </a:cubicBezTo>
                  <a:lnTo>
                    <a:pt x="5184" y="19572"/>
                  </a:lnTo>
                  <a:lnTo>
                    <a:pt x="5184" y="21258"/>
                  </a:lnTo>
                  <a:lnTo>
                    <a:pt x="0" y="21258"/>
                  </a:lnTo>
                  <a:lnTo>
                    <a:pt x="0" y="857"/>
                  </a:lnTo>
                  <a:lnTo>
                    <a:pt x="5411" y="0"/>
                  </a:lnTo>
                  <a:lnTo>
                    <a:pt x="5411" y="8400"/>
                  </a:lnTo>
                  <a:lnTo>
                    <a:pt x="5502" y="8400"/>
                  </a:lnTo>
                  <a:cubicBezTo>
                    <a:pt x="7048" y="7114"/>
                    <a:pt x="9412" y="6343"/>
                    <a:pt x="12277" y="6343"/>
                  </a:cubicBezTo>
                  <a:cubicBezTo>
                    <a:pt x="17830" y="6343"/>
                    <a:pt x="21600" y="9171"/>
                    <a:pt x="21600" y="13886"/>
                  </a:cubicBezTo>
                  <a:close/>
                  <a:moveTo>
                    <a:pt x="16279" y="13971"/>
                  </a:moveTo>
                  <a:cubicBezTo>
                    <a:pt x="16279" y="10971"/>
                    <a:pt x="14325" y="9400"/>
                    <a:pt x="10868" y="9400"/>
                  </a:cubicBezTo>
                  <a:cubicBezTo>
                    <a:pt x="8776" y="9400"/>
                    <a:pt x="7095" y="9971"/>
                    <a:pt x="5411" y="11285"/>
                  </a:cubicBezTo>
                  <a:lnTo>
                    <a:pt x="5411" y="16600"/>
                  </a:lnTo>
                  <a:cubicBezTo>
                    <a:pt x="6957" y="17886"/>
                    <a:pt x="8685" y="18571"/>
                    <a:pt x="10913" y="18571"/>
                  </a:cubicBezTo>
                  <a:cubicBezTo>
                    <a:pt x="14415" y="18572"/>
                    <a:pt x="16279" y="16886"/>
                    <a:pt x="16279" y="13971"/>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44" name="Freihandform: Form 52"/>
            <p:cNvSpPr/>
            <p:nvPr/>
          </p:nvSpPr>
          <p:spPr>
            <a:xfrm>
              <a:off x="1316714" y="233752"/>
              <a:ext cx="82239" cy="94411"/>
            </a:xfrm>
            <a:custGeom>
              <a:avLst/>
              <a:gdLst/>
              <a:ahLst/>
              <a:cxnLst>
                <a:cxn ang="0">
                  <a:pos x="wd2" y="hd2"/>
                </a:cxn>
                <a:cxn ang="5400000">
                  <a:pos x="wd2" y="hd2"/>
                </a:cxn>
                <a:cxn ang="10800000">
                  <a:pos x="wd2" y="hd2"/>
                </a:cxn>
                <a:cxn ang="16200000">
                  <a:pos x="wd2" y="hd2"/>
                </a:cxn>
              </a:cxnLst>
              <a:rect l="0" t="0" r="r" b="b"/>
              <a:pathLst>
                <a:path w="21600" h="21600" extrusionOk="0">
                  <a:moveTo>
                    <a:pt x="11704" y="21600"/>
                  </a:moveTo>
                  <a:cubicBezTo>
                    <a:pt x="4695" y="21600"/>
                    <a:pt x="0" y="17272"/>
                    <a:pt x="0" y="10760"/>
                  </a:cubicBezTo>
                  <a:cubicBezTo>
                    <a:pt x="0" y="4369"/>
                    <a:pt x="4509" y="0"/>
                    <a:pt x="11104" y="0"/>
                  </a:cubicBezTo>
                  <a:cubicBezTo>
                    <a:pt x="17462" y="0"/>
                    <a:pt x="21600" y="4126"/>
                    <a:pt x="21600" y="10476"/>
                  </a:cubicBezTo>
                  <a:cubicBezTo>
                    <a:pt x="21600" y="11164"/>
                    <a:pt x="21550" y="11892"/>
                    <a:pt x="21507" y="12459"/>
                  </a:cubicBezTo>
                  <a:lnTo>
                    <a:pt x="5624" y="12459"/>
                  </a:lnTo>
                  <a:cubicBezTo>
                    <a:pt x="6223" y="15654"/>
                    <a:pt x="8410" y="17474"/>
                    <a:pt x="11754" y="17474"/>
                  </a:cubicBezTo>
                  <a:cubicBezTo>
                    <a:pt x="13933" y="17474"/>
                    <a:pt x="15698" y="16746"/>
                    <a:pt x="17555" y="15047"/>
                  </a:cubicBezTo>
                  <a:lnTo>
                    <a:pt x="20992" y="18203"/>
                  </a:lnTo>
                  <a:cubicBezTo>
                    <a:pt x="18298" y="20508"/>
                    <a:pt x="15284" y="21600"/>
                    <a:pt x="11704" y="21600"/>
                  </a:cubicBezTo>
                  <a:close/>
                  <a:moveTo>
                    <a:pt x="5531" y="8939"/>
                  </a:moveTo>
                  <a:lnTo>
                    <a:pt x="16255" y="8939"/>
                  </a:lnTo>
                  <a:cubicBezTo>
                    <a:pt x="16027" y="5783"/>
                    <a:pt x="14118" y="3964"/>
                    <a:pt x="11011" y="3964"/>
                  </a:cubicBezTo>
                  <a:cubicBezTo>
                    <a:pt x="7946" y="3964"/>
                    <a:pt x="5995" y="5744"/>
                    <a:pt x="5531" y="8939"/>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45" name="Freihandform: Form 53"/>
            <p:cNvSpPr/>
            <p:nvPr/>
          </p:nvSpPr>
          <p:spPr>
            <a:xfrm>
              <a:off x="1421907" y="233756"/>
              <a:ext cx="54462" cy="92285"/>
            </a:xfrm>
            <a:custGeom>
              <a:avLst/>
              <a:gdLst/>
              <a:ahLst/>
              <a:cxnLst>
                <a:cxn ang="0">
                  <a:pos x="wd2" y="hd2"/>
                </a:cxn>
                <a:cxn ang="5400000">
                  <a:pos x="wd2" y="hd2"/>
                </a:cxn>
                <a:cxn ang="10800000">
                  <a:pos x="wd2" y="hd2"/>
                </a:cxn>
                <a:cxn ang="16200000">
                  <a:pos x="wd2" y="hd2"/>
                </a:cxn>
              </a:cxnLst>
              <a:rect l="0" t="0" r="r" b="b"/>
              <a:pathLst>
                <a:path w="21600" h="21599" extrusionOk="0">
                  <a:moveTo>
                    <a:pt x="21600" y="454"/>
                  </a:moveTo>
                  <a:lnTo>
                    <a:pt x="20274" y="5502"/>
                  </a:lnTo>
                  <a:cubicBezTo>
                    <a:pt x="19012" y="5089"/>
                    <a:pt x="17469" y="4840"/>
                    <a:pt x="15645" y="4840"/>
                  </a:cubicBezTo>
                  <a:cubicBezTo>
                    <a:pt x="9895" y="4840"/>
                    <a:pt x="8352" y="7572"/>
                    <a:pt x="8352" y="10799"/>
                  </a:cubicBezTo>
                  <a:lnTo>
                    <a:pt x="8352" y="21599"/>
                  </a:lnTo>
                  <a:lnTo>
                    <a:pt x="0" y="21599"/>
                  </a:lnTo>
                  <a:lnTo>
                    <a:pt x="0" y="537"/>
                  </a:lnTo>
                  <a:lnTo>
                    <a:pt x="8212" y="537"/>
                  </a:lnTo>
                  <a:lnTo>
                    <a:pt x="8212" y="3186"/>
                  </a:lnTo>
                  <a:lnTo>
                    <a:pt x="8352" y="3186"/>
                  </a:lnTo>
                  <a:cubicBezTo>
                    <a:pt x="10239" y="1200"/>
                    <a:pt x="13605" y="0"/>
                    <a:pt x="17673" y="0"/>
                  </a:cubicBezTo>
                  <a:cubicBezTo>
                    <a:pt x="18871" y="-1"/>
                    <a:pt x="20338" y="123"/>
                    <a:pt x="21600" y="45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46" name="Freihandform: Form 54"/>
            <p:cNvSpPr/>
            <p:nvPr/>
          </p:nvSpPr>
          <p:spPr>
            <a:xfrm>
              <a:off x="1488264" y="233752"/>
              <a:ext cx="84136" cy="128535"/>
            </a:xfrm>
            <a:custGeom>
              <a:avLst/>
              <a:gdLst/>
              <a:ahLst/>
              <a:cxnLst>
                <a:cxn ang="0">
                  <a:pos x="wd2" y="hd2"/>
                </a:cxn>
                <a:cxn ang="5400000">
                  <a:pos x="wd2" y="hd2"/>
                </a:cxn>
                <a:cxn ang="10800000">
                  <a:pos x="wd2" y="hd2"/>
                </a:cxn>
                <a:cxn ang="16200000">
                  <a:pos x="wd2" y="hd2"/>
                </a:cxn>
              </a:cxnLst>
              <a:rect l="0" t="0" r="r" b="b"/>
              <a:pathLst>
                <a:path w="21600" h="21600" extrusionOk="0">
                  <a:moveTo>
                    <a:pt x="6083" y="18807"/>
                  </a:moveTo>
                  <a:lnTo>
                    <a:pt x="7263" y="18777"/>
                  </a:lnTo>
                  <a:cubicBezTo>
                    <a:pt x="14164" y="18599"/>
                    <a:pt x="16202" y="17321"/>
                    <a:pt x="16202" y="14469"/>
                  </a:cubicBezTo>
                  <a:lnTo>
                    <a:pt x="16202" y="13488"/>
                  </a:lnTo>
                  <a:lnTo>
                    <a:pt x="16161" y="13488"/>
                  </a:lnTo>
                  <a:cubicBezTo>
                    <a:pt x="14526" y="14855"/>
                    <a:pt x="11935" y="15598"/>
                    <a:pt x="9170" y="15598"/>
                  </a:cubicBezTo>
                  <a:cubicBezTo>
                    <a:pt x="3582" y="15598"/>
                    <a:pt x="0" y="12597"/>
                    <a:pt x="0" y="7933"/>
                  </a:cubicBezTo>
                  <a:cubicBezTo>
                    <a:pt x="0" y="3149"/>
                    <a:pt x="3764" y="0"/>
                    <a:pt x="9393" y="0"/>
                  </a:cubicBezTo>
                  <a:cubicBezTo>
                    <a:pt x="12158" y="0"/>
                    <a:pt x="14659" y="773"/>
                    <a:pt x="16202" y="2110"/>
                  </a:cubicBezTo>
                  <a:lnTo>
                    <a:pt x="16293" y="2110"/>
                  </a:lnTo>
                  <a:lnTo>
                    <a:pt x="16293" y="386"/>
                  </a:lnTo>
                  <a:lnTo>
                    <a:pt x="21600" y="386"/>
                  </a:lnTo>
                  <a:lnTo>
                    <a:pt x="21600" y="13964"/>
                  </a:lnTo>
                  <a:cubicBezTo>
                    <a:pt x="21600" y="18866"/>
                    <a:pt x="17795" y="21302"/>
                    <a:pt x="7759" y="21570"/>
                  </a:cubicBezTo>
                  <a:lnTo>
                    <a:pt x="6628" y="21600"/>
                  </a:lnTo>
                  <a:lnTo>
                    <a:pt x="6083" y="18807"/>
                  </a:lnTo>
                  <a:close/>
                  <a:moveTo>
                    <a:pt x="5357" y="7844"/>
                  </a:moveTo>
                  <a:cubicBezTo>
                    <a:pt x="5357" y="10815"/>
                    <a:pt x="7354" y="12568"/>
                    <a:pt x="10755" y="12568"/>
                  </a:cubicBezTo>
                  <a:cubicBezTo>
                    <a:pt x="12801" y="12568"/>
                    <a:pt x="14518" y="11914"/>
                    <a:pt x="16202" y="10577"/>
                  </a:cubicBezTo>
                  <a:lnTo>
                    <a:pt x="16202" y="5170"/>
                  </a:lnTo>
                  <a:cubicBezTo>
                    <a:pt x="14617" y="3862"/>
                    <a:pt x="12801" y="3179"/>
                    <a:pt x="10713" y="3179"/>
                  </a:cubicBezTo>
                  <a:cubicBezTo>
                    <a:pt x="7354" y="3179"/>
                    <a:pt x="5357" y="4873"/>
                    <a:pt x="5357" y="784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grpSp>
      <p:grpSp>
        <p:nvGrpSpPr>
          <p:cNvPr id="150" name="Gruppieren 56"/>
          <p:cNvGrpSpPr/>
          <p:nvPr/>
        </p:nvGrpSpPr>
        <p:grpSpPr>
          <a:xfrm>
            <a:off x="-390525" y="160153"/>
            <a:ext cx="333375" cy="136812"/>
            <a:chOff x="0" y="0"/>
            <a:chExt cx="333375" cy="136812"/>
          </a:xfrm>
        </p:grpSpPr>
        <p:sp>
          <p:nvSpPr>
            <p:cNvPr id="148" name="Gerader Verbinder 57"/>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49" name="Textfeld 58"/>
            <p:cNvSpPr txBox="1"/>
            <p:nvPr/>
          </p:nvSpPr>
          <p:spPr>
            <a:xfrm>
              <a:off x="33212" y="-1"/>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08,70</a:t>
              </a:r>
            </a:p>
          </p:txBody>
        </p:sp>
      </p:grpSp>
      <p:grpSp>
        <p:nvGrpSpPr>
          <p:cNvPr id="153" name="Gruppieren 59"/>
          <p:cNvGrpSpPr/>
          <p:nvPr/>
        </p:nvGrpSpPr>
        <p:grpSpPr>
          <a:xfrm>
            <a:off x="-390525" y="1131703"/>
            <a:ext cx="333375" cy="136813"/>
            <a:chOff x="0" y="0"/>
            <a:chExt cx="333375" cy="136812"/>
          </a:xfrm>
        </p:grpSpPr>
        <p:sp>
          <p:nvSpPr>
            <p:cNvPr id="151" name="Gerader Verbinder 60"/>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52" name="Textfeld 61"/>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06,00</a:t>
              </a:r>
            </a:p>
          </p:txBody>
        </p:sp>
      </p:grpSp>
      <p:grpSp>
        <p:nvGrpSpPr>
          <p:cNvPr id="156" name="Gruppieren 62"/>
          <p:cNvGrpSpPr/>
          <p:nvPr/>
        </p:nvGrpSpPr>
        <p:grpSpPr>
          <a:xfrm>
            <a:off x="-390525" y="1491963"/>
            <a:ext cx="333375" cy="136812"/>
            <a:chOff x="0" y="0"/>
            <a:chExt cx="333375" cy="136812"/>
          </a:xfrm>
        </p:grpSpPr>
        <p:sp>
          <p:nvSpPr>
            <p:cNvPr id="154" name="Gerader Verbinder 63"/>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55" name="Textfeld 64"/>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05,00</a:t>
              </a:r>
            </a:p>
          </p:txBody>
        </p:sp>
      </p:grpSp>
      <p:grpSp>
        <p:nvGrpSpPr>
          <p:cNvPr id="159" name="Gruppieren 65"/>
          <p:cNvGrpSpPr/>
          <p:nvPr/>
        </p:nvGrpSpPr>
        <p:grpSpPr>
          <a:xfrm>
            <a:off x="-390525" y="3292187"/>
            <a:ext cx="333375" cy="136813"/>
            <a:chOff x="0" y="0"/>
            <a:chExt cx="333375" cy="136812"/>
          </a:xfrm>
        </p:grpSpPr>
        <p:sp>
          <p:nvSpPr>
            <p:cNvPr id="157" name="Gerader Verbinder 66"/>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58" name="Textfeld 67"/>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00,00</a:t>
              </a:r>
            </a:p>
          </p:txBody>
        </p:sp>
      </p:grpSp>
      <p:grpSp>
        <p:nvGrpSpPr>
          <p:cNvPr id="162" name="Gruppieren 68"/>
          <p:cNvGrpSpPr/>
          <p:nvPr/>
        </p:nvGrpSpPr>
        <p:grpSpPr>
          <a:xfrm>
            <a:off x="-390525" y="6063962"/>
            <a:ext cx="333375" cy="136813"/>
            <a:chOff x="0" y="0"/>
            <a:chExt cx="333375" cy="136812"/>
          </a:xfrm>
        </p:grpSpPr>
        <p:sp>
          <p:nvSpPr>
            <p:cNvPr id="160" name="Gerader Verbinder 69"/>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61" name="Textfeld 70"/>
            <p:cNvSpPr txBox="1"/>
            <p:nvPr/>
          </p:nvSpPr>
          <p:spPr>
            <a:xfrm>
              <a:off x="33215"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07,70</a:t>
              </a:r>
            </a:p>
          </p:txBody>
        </p:sp>
      </p:grpSp>
      <p:grpSp>
        <p:nvGrpSpPr>
          <p:cNvPr id="165" name="Gruppieren 71"/>
          <p:cNvGrpSpPr/>
          <p:nvPr/>
        </p:nvGrpSpPr>
        <p:grpSpPr>
          <a:xfrm>
            <a:off x="-390525" y="6495762"/>
            <a:ext cx="333375" cy="136813"/>
            <a:chOff x="0" y="0"/>
            <a:chExt cx="333375" cy="136812"/>
          </a:xfrm>
        </p:grpSpPr>
        <p:sp>
          <p:nvSpPr>
            <p:cNvPr id="163" name="Gerader Verbinder 72"/>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64" name="Textfeld 73"/>
            <p:cNvSpPr txBox="1"/>
            <p:nvPr/>
          </p:nvSpPr>
          <p:spPr>
            <a:xfrm>
              <a:off x="33216"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08,90</a:t>
              </a:r>
            </a:p>
          </p:txBody>
        </p:sp>
      </p:grpSp>
      <p:grpSp>
        <p:nvGrpSpPr>
          <p:cNvPr id="168" name="Gruppieren 74"/>
          <p:cNvGrpSpPr/>
          <p:nvPr/>
        </p:nvGrpSpPr>
        <p:grpSpPr>
          <a:xfrm>
            <a:off x="379926" y="-396785"/>
            <a:ext cx="136174" cy="333376"/>
            <a:chOff x="0" y="0"/>
            <a:chExt cx="136173" cy="333375"/>
          </a:xfrm>
        </p:grpSpPr>
        <p:sp>
          <p:nvSpPr>
            <p:cNvPr id="166" name="Gerader Verbinder 75"/>
            <p:cNvSpPr/>
            <p:nvPr/>
          </p:nvSpPr>
          <p:spPr>
            <a:xfrm flipV="1">
              <a:off x="136173"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67" name="Textfeld 76"/>
            <p:cNvSpPr txBox="1"/>
            <p:nvPr/>
          </p:nvSpPr>
          <p:spPr>
            <a:xfrm rot="16200000">
              <a:off x="-69975" y="102553"/>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grpSp>
        <p:nvGrpSpPr>
          <p:cNvPr id="171" name="Gruppieren 77"/>
          <p:cNvGrpSpPr/>
          <p:nvPr/>
        </p:nvGrpSpPr>
        <p:grpSpPr>
          <a:xfrm>
            <a:off x="5851248" y="-396787"/>
            <a:ext cx="136170" cy="333376"/>
            <a:chOff x="0" y="0"/>
            <a:chExt cx="136169" cy="333375"/>
          </a:xfrm>
        </p:grpSpPr>
        <p:sp>
          <p:nvSpPr>
            <p:cNvPr id="169" name="Gerader Verbinder 78"/>
            <p:cNvSpPr/>
            <p:nvPr/>
          </p:nvSpPr>
          <p:spPr>
            <a:xfrm flipV="1">
              <a:off x="136169"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70" name="Textfeld 79"/>
            <p:cNvSpPr txBox="1"/>
            <p:nvPr/>
          </p:nvSpPr>
          <p:spPr>
            <a:xfrm rot="16200000">
              <a:off x="-69975"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grpSp>
        <p:nvGrpSpPr>
          <p:cNvPr id="174" name="Gruppieren 80"/>
          <p:cNvGrpSpPr/>
          <p:nvPr/>
        </p:nvGrpSpPr>
        <p:grpSpPr>
          <a:xfrm>
            <a:off x="6203315" y="-396789"/>
            <a:ext cx="127635" cy="333376"/>
            <a:chOff x="0" y="0"/>
            <a:chExt cx="127633" cy="333375"/>
          </a:xfrm>
        </p:grpSpPr>
        <p:sp>
          <p:nvSpPr>
            <p:cNvPr id="172" name="Gerader Verbinder 81"/>
            <p:cNvSpPr/>
            <p:nvPr/>
          </p:nvSpPr>
          <p:spPr>
            <a:xfrm flipV="1">
              <a:off x="-1" y="0"/>
              <a:ext cx="2"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73" name="Textfeld 82"/>
            <p:cNvSpPr txBox="1"/>
            <p:nvPr/>
          </p:nvSpPr>
          <p:spPr>
            <a:xfrm rot="16200000">
              <a:off x="-69341"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sp>
        <p:nvSpPr>
          <p:cNvPr id="175" name="Gerader Verbinder 83"/>
          <p:cNvSpPr/>
          <p:nvPr/>
        </p:nvSpPr>
        <p:spPr>
          <a:xfrm flipV="1">
            <a:off x="6095365" y="-396789"/>
            <a:ext cx="1" cy="333376"/>
          </a:xfrm>
          <a:prstGeom prst="line">
            <a:avLst/>
          </a:prstGeom>
          <a:ln w="6350">
            <a:solidFill>
              <a:schemeClr val="accent6"/>
            </a:solidFill>
            <a:miter/>
          </a:ln>
        </p:spPr>
        <p:txBody>
          <a:bodyPr lIns="45719" rIns="45719"/>
          <a:lstStyle/>
          <a:p>
            <a:pPr>
              <a:lnSpc>
                <a:spcPct val="110000"/>
              </a:lnSpc>
              <a:spcBef>
                <a:spcPts val="1200"/>
              </a:spcBef>
              <a:defRPr sz="2300">
                <a:solidFill>
                  <a:schemeClr val="accent4"/>
                </a:solidFill>
              </a:defRPr>
            </a:pPr>
            <a:endParaRPr/>
          </a:p>
        </p:txBody>
      </p:sp>
      <p:grpSp>
        <p:nvGrpSpPr>
          <p:cNvPr id="178" name="Gruppieren 84"/>
          <p:cNvGrpSpPr/>
          <p:nvPr/>
        </p:nvGrpSpPr>
        <p:grpSpPr>
          <a:xfrm>
            <a:off x="11545613" y="-396792"/>
            <a:ext cx="136166" cy="333376"/>
            <a:chOff x="0" y="0"/>
            <a:chExt cx="136164" cy="333375"/>
          </a:xfrm>
        </p:grpSpPr>
        <p:sp>
          <p:nvSpPr>
            <p:cNvPr id="176" name="Gerader Verbinder 85"/>
            <p:cNvSpPr/>
            <p:nvPr/>
          </p:nvSpPr>
          <p:spPr>
            <a:xfrm flipV="1">
              <a:off x="136164"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77" name="Textfeld 86"/>
            <p:cNvSpPr txBox="1"/>
            <p:nvPr/>
          </p:nvSpPr>
          <p:spPr>
            <a:xfrm rot="16200000">
              <a:off x="-69975" y="102547"/>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sp>
        <p:nvSpPr>
          <p:cNvPr id="179" name="01"/>
          <p:cNvSpPr txBox="1">
            <a:spLocks noGrp="1"/>
          </p:cNvSpPr>
          <p:nvPr>
            <p:ph type="sldNum" sz="quarter" idx="2"/>
          </p:nvPr>
        </p:nvSpPr>
        <p:spPr>
          <a:xfrm>
            <a:off x="5892800" y="6356350"/>
            <a:ext cx="2844800" cy="368300"/>
          </a:xfrm>
          <a:prstGeom prst="rect">
            <a:avLst/>
          </a:prstGeom>
        </p:spPr>
        <p:txBody>
          <a:bodyPr/>
          <a:lstStyle>
            <a:lvl1pPr>
              <a:defRPr>
                <a:solidFill>
                  <a:srgbClr val="000000"/>
                </a:solidFill>
              </a:defRPr>
            </a:lvl1p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ildfolie | 2x">
    <p:bg>
      <p:bgPr>
        <a:solidFill>
          <a:srgbClr val="FFFFFF"/>
        </a:solidFill>
        <a:effectLst/>
      </p:bgPr>
    </p:bg>
    <p:spTree>
      <p:nvGrpSpPr>
        <p:cNvPr id="1" name=""/>
        <p:cNvGrpSpPr/>
        <p:nvPr/>
      </p:nvGrpSpPr>
      <p:grpSpPr>
        <a:xfrm>
          <a:off x="0" y="0"/>
          <a:ext cx="0" cy="0"/>
          <a:chOff x="0" y="0"/>
          <a:chExt cx="0" cy="0"/>
        </a:xfrm>
      </p:grpSpPr>
      <p:sp>
        <p:nvSpPr>
          <p:cNvPr id="636" name="Rechteck 6"/>
          <p:cNvSpPr/>
          <p:nvPr/>
        </p:nvSpPr>
        <p:spPr>
          <a:xfrm>
            <a:off x="518399" y="1196732"/>
            <a:ext cx="11676064" cy="72001"/>
          </a:xfrm>
          <a:prstGeom prst="rect">
            <a:avLst/>
          </a:prstGeom>
          <a:solidFill>
            <a:schemeClr val="accent4"/>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637" name="Rechteck 8"/>
          <p:cNvSpPr/>
          <p:nvPr/>
        </p:nvSpPr>
        <p:spPr>
          <a:xfrm>
            <a:off x="517200" y="6537575"/>
            <a:ext cx="11674800" cy="12701"/>
          </a:xfrm>
          <a:prstGeom prst="rect">
            <a:avLst/>
          </a:prstGeom>
          <a:solidFill>
            <a:schemeClr val="accent3"/>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638" name="Freihandform: Form 65"/>
          <p:cNvSpPr/>
          <p:nvPr/>
        </p:nvSpPr>
        <p:spPr>
          <a:xfrm>
            <a:off x="10596063" y="299345"/>
            <a:ext cx="1080001" cy="412330"/>
          </a:xfrm>
          <a:custGeom>
            <a:avLst/>
            <a:gdLst/>
            <a:ahLst/>
            <a:cxnLst>
              <a:cxn ang="0">
                <a:pos x="wd2" y="hd2"/>
              </a:cxn>
              <a:cxn ang="5400000">
                <a:pos x="wd2" y="hd2"/>
              </a:cxn>
              <a:cxn ang="10800000">
                <a:pos x="wd2" y="hd2"/>
              </a:cxn>
              <a:cxn ang="16200000">
                <a:pos x="wd2" y="hd2"/>
              </a:cxn>
            </a:cxnLst>
            <a:rect l="0" t="0" r="r" b="b"/>
            <a:pathLst>
              <a:path w="21600" h="21600" extrusionOk="0">
                <a:moveTo>
                  <a:pt x="0" y="2014"/>
                </a:moveTo>
                <a:lnTo>
                  <a:pt x="418" y="919"/>
                </a:lnTo>
                <a:lnTo>
                  <a:pt x="418" y="20797"/>
                </a:lnTo>
                <a:lnTo>
                  <a:pt x="0" y="20797"/>
                </a:lnTo>
                <a:lnTo>
                  <a:pt x="0" y="2014"/>
                </a:lnTo>
                <a:close/>
                <a:moveTo>
                  <a:pt x="1254" y="1095"/>
                </a:moveTo>
                <a:lnTo>
                  <a:pt x="6269" y="1095"/>
                </a:lnTo>
                <a:lnTo>
                  <a:pt x="6269" y="0"/>
                </a:lnTo>
                <a:lnTo>
                  <a:pt x="836" y="0"/>
                </a:lnTo>
                <a:lnTo>
                  <a:pt x="836" y="13135"/>
                </a:lnTo>
                <a:lnTo>
                  <a:pt x="5452" y="13135"/>
                </a:lnTo>
                <a:lnTo>
                  <a:pt x="5452" y="12041"/>
                </a:lnTo>
                <a:lnTo>
                  <a:pt x="1254" y="12041"/>
                </a:lnTo>
                <a:lnTo>
                  <a:pt x="1254" y="1095"/>
                </a:lnTo>
                <a:close/>
                <a:moveTo>
                  <a:pt x="6081" y="9851"/>
                </a:moveTo>
                <a:lnTo>
                  <a:pt x="2090" y="9851"/>
                </a:lnTo>
                <a:lnTo>
                  <a:pt x="2090" y="5473"/>
                </a:lnTo>
                <a:lnTo>
                  <a:pt x="5503" y="5473"/>
                </a:lnTo>
                <a:lnTo>
                  <a:pt x="5921" y="4378"/>
                </a:lnTo>
                <a:lnTo>
                  <a:pt x="2090" y="4378"/>
                </a:lnTo>
                <a:lnTo>
                  <a:pt x="2090" y="3284"/>
                </a:lnTo>
                <a:lnTo>
                  <a:pt x="6269" y="3284"/>
                </a:lnTo>
                <a:lnTo>
                  <a:pt x="6269" y="2189"/>
                </a:lnTo>
                <a:lnTo>
                  <a:pt x="1672" y="2189"/>
                </a:lnTo>
                <a:lnTo>
                  <a:pt x="1672" y="10946"/>
                </a:lnTo>
                <a:lnTo>
                  <a:pt x="5668" y="10946"/>
                </a:lnTo>
                <a:lnTo>
                  <a:pt x="6081" y="9851"/>
                </a:lnTo>
                <a:close/>
                <a:moveTo>
                  <a:pt x="836" y="20797"/>
                </a:moveTo>
                <a:lnTo>
                  <a:pt x="1254" y="20797"/>
                </a:lnTo>
                <a:lnTo>
                  <a:pt x="1254" y="15324"/>
                </a:lnTo>
                <a:lnTo>
                  <a:pt x="1672" y="15324"/>
                </a:lnTo>
                <a:lnTo>
                  <a:pt x="1672" y="19878"/>
                </a:lnTo>
                <a:lnTo>
                  <a:pt x="2089" y="18784"/>
                </a:lnTo>
                <a:lnTo>
                  <a:pt x="2089" y="15324"/>
                </a:lnTo>
                <a:lnTo>
                  <a:pt x="5452" y="15324"/>
                </a:lnTo>
                <a:lnTo>
                  <a:pt x="5452" y="14230"/>
                </a:lnTo>
                <a:lnTo>
                  <a:pt x="836" y="14230"/>
                </a:lnTo>
                <a:lnTo>
                  <a:pt x="836" y="20797"/>
                </a:lnTo>
                <a:close/>
                <a:moveTo>
                  <a:pt x="21182" y="0"/>
                </a:moveTo>
                <a:lnTo>
                  <a:pt x="21182" y="12588"/>
                </a:lnTo>
                <a:cubicBezTo>
                  <a:pt x="21182" y="15517"/>
                  <a:pt x="20683" y="18034"/>
                  <a:pt x="19519" y="19964"/>
                </a:cubicBezTo>
                <a:lnTo>
                  <a:pt x="19509" y="19931"/>
                </a:lnTo>
                <a:cubicBezTo>
                  <a:pt x="20274" y="18342"/>
                  <a:pt x="20764" y="16301"/>
                  <a:pt x="20764" y="13664"/>
                </a:cubicBezTo>
                <a:lnTo>
                  <a:pt x="20764" y="0"/>
                </a:lnTo>
                <a:lnTo>
                  <a:pt x="20346" y="0"/>
                </a:lnTo>
                <a:lnTo>
                  <a:pt x="20346" y="13646"/>
                </a:lnTo>
                <a:cubicBezTo>
                  <a:pt x="20346" y="17575"/>
                  <a:pt x="19130" y="20524"/>
                  <a:pt x="17630" y="20524"/>
                </a:cubicBezTo>
                <a:cubicBezTo>
                  <a:pt x="16130" y="20524"/>
                  <a:pt x="14914" y="17575"/>
                  <a:pt x="14914" y="13646"/>
                </a:cubicBezTo>
                <a:lnTo>
                  <a:pt x="14914" y="919"/>
                </a:lnTo>
                <a:lnTo>
                  <a:pt x="14496" y="2014"/>
                </a:lnTo>
                <a:lnTo>
                  <a:pt x="14496" y="13664"/>
                </a:lnTo>
                <a:cubicBezTo>
                  <a:pt x="14496" y="18198"/>
                  <a:pt x="15899" y="21600"/>
                  <a:pt x="17630" y="21600"/>
                </a:cubicBezTo>
                <a:cubicBezTo>
                  <a:pt x="17670" y="21600"/>
                  <a:pt x="18048" y="21600"/>
                  <a:pt x="18048" y="21600"/>
                </a:cubicBezTo>
                <a:cubicBezTo>
                  <a:pt x="19752" y="21600"/>
                  <a:pt x="21600" y="18303"/>
                  <a:pt x="21600" y="12604"/>
                </a:cubicBezTo>
                <a:cubicBezTo>
                  <a:pt x="21600" y="12599"/>
                  <a:pt x="21600" y="0"/>
                  <a:pt x="21600" y="0"/>
                </a:cubicBezTo>
                <a:lnTo>
                  <a:pt x="21182" y="0"/>
                </a:lnTo>
                <a:close/>
                <a:moveTo>
                  <a:pt x="17630" y="19429"/>
                </a:moveTo>
                <a:cubicBezTo>
                  <a:pt x="18899" y="19429"/>
                  <a:pt x="19927" y="16968"/>
                  <a:pt x="19928" y="13646"/>
                </a:cubicBezTo>
                <a:lnTo>
                  <a:pt x="19928" y="13646"/>
                </a:lnTo>
                <a:lnTo>
                  <a:pt x="19928" y="919"/>
                </a:lnTo>
                <a:lnTo>
                  <a:pt x="19510" y="2014"/>
                </a:lnTo>
                <a:lnTo>
                  <a:pt x="19510" y="12588"/>
                </a:lnTo>
                <a:cubicBezTo>
                  <a:pt x="19510" y="14704"/>
                  <a:pt x="18856" y="16145"/>
                  <a:pt x="18048" y="16145"/>
                </a:cubicBezTo>
                <a:cubicBezTo>
                  <a:pt x="17240" y="16145"/>
                  <a:pt x="16585" y="14704"/>
                  <a:pt x="16585" y="12588"/>
                </a:cubicBezTo>
                <a:lnTo>
                  <a:pt x="16585" y="0"/>
                </a:lnTo>
                <a:lnTo>
                  <a:pt x="16167" y="0"/>
                </a:lnTo>
                <a:lnTo>
                  <a:pt x="16167" y="12588"/>
                </a:lnTo>
                <a:cubicBezTo>
                  <a:pt x="16167" y="15308"/>
                  <a:pt x="17009" y="17240"/>
                  <a:pt x="18048" y="17240"/>
                </a:cubicBezTo>
                <a:cubicBezTo>
                  <a:pt x="18472" y="17240"/>
                  <a:pt x="18988" y="16690"/>
                  <a:pt x="19338" y="15723"/>
                </a:cubicBezTo>
                <a:lnTo>
                  <a:pt x="19348" y="15755"/>
                </a:lnTo>
                <a:cubicBezTo>
                  <a:pt x="19019" y="17350"/>
                  <a:pt x="18412" y="18335"/>
                  <a:pt x="17630" y="18335"/>
                </a:cubicBezTo>
                <a:cubicBezTo>
                  <a:pt x="16598" y="18335"/>
                  <a:pt x="15760" y="16377"/>
                  <a:pt x="15750" y="13682"/>
                </a:cubicBezTo>
                <a:lnTo>
                  <a:pt x="15749" y="13682"/>
                </a:lnTo>
                <a:lnTo>
                  <a:pt x="15749" y="0"/>
                </a:lnTo>
                <a:lnTo>
                  <a:pt x="15331" y="0"/>
                </a:lnTo>
                <a:lnTo>
                  <a:pt x="15331" y="13682"/>
                </a:lnTo>
                <a:lnTo>
                  <a:pt x="15332" y="13682"/>
                </a:lnTo>
                <a:cubicBezTo>
                  <a:pt x="15340" y="16986"/>
                  <a:pt x="16366" y="19429"/>
                  <a:pt x="17630" y="19429"/>
                </a:cubicBezTo>
                <a:close/>
                <a:moveTo>
                  <a:pt x="8344" y="14230"/>
                </a:moveTo>
                <a:lnTo>
                  <a:pt x="7287" y="20797"/>
                </a:lnTo>
                <a:lnTo>
                  <a:pt x="7705" y="20797"/>
                </a:lnTo>
                <a:lnTo>
                  <a:pt x="7705" y="20797"/>
                </a:lnTo>
                <a:lnTo>
                  <a:pt x="7705" y="20797"/>
                </a:lnTo>
                <a:lnTo>
                  <a:pt x="8233" y="17514"/>
                </a:lnTo>
                <a:lnTo>
                  <a:pt x="11774" y="17514"/>
                </a:lnTo>
                <a:lnTo>
                  <a:pt x="12302" y="20797"/>
                </a:lnTo>
                <a:lnTo>
                  <a:pt x="12720" y="20797"/>
                </a:lnTo>
                <a:lnTo>
                  <a:pt x="12016" y="16419"/>
                </a:lnTo>
                <a:lnTo>
                  <a:pt x="8409" y="16419"/>
                </a:lnTo>
                <a:lnTo>
                  <a:pt x="8585" y="15324"/>
                </a:lnTo>
                <a:lnTo>
                  <a:pt x="12258" y="15324"/>
                </a:lnTo>
                <a:lnTo>
                  <a:pt x="13138" y="20797"/>
                </a:lnTo>
                <a:lnTo>
                  <a:pt x="13555" y="20797"/>
                </a:lnTo>
                <a:lnTo>
                  <a:pt x="12500" y="14230"/>
                </a:lnTo>
                <a:lnTo>
                  <a:pt x="8344" y="14230"/>
                </a:lnTo>
                <a:close/>
                <a:moveTo>
                  <a:pt x="8959" y="0"/>
                </a:moveTo>
                <a:lnTo>
                  <a:pt x="5887" y="19082"/>
                </a:lnTo>
                <a:lnTo>
                  <a:pt x="6153" y="20027"/>
                </a:lnTo>
                <a:lnTo>
                  <a:pt x="9376" y="0"/>
                </a:lnTo>
                <a:lnTo>
                  <a:pt x="8959" y="0"/>
                </a:lnTo>
                <a:close/>
                <a:moveTo>
                  <a:pt x="10630" y="0"/>
                </a:moveTo>
                <a:lnTo>
                  <a:pt x="13849" y="20027"/>
                </a:lnTo>
                <a:lnTo>
                  <a:pt x="14115" y="19082"/>
                </a:lnTo>
                <a:lnTo>
                  <a:pt x="11048" y="0"/>
                </a:lnTo>
                <a:lnTo>
                  <a:pt x="10630" y="0"/>
                </a:lnTo>
                <a:close/>
                <a:moveTo>
                  <a:pt x="8101" y="13135"/>
                </a:moveTo>
                <a:lnTo>
                  <a:pt x="6865" y="20797"/>
                </a:lnTo>
                <a:lnTo>
                  <a:pt x="6447" y="20797"/>
                </a:lnTo>
                <a:lnTo>
                  <a:pt x="9585" y="1300"/>
                </a:lnTo>
                <a:lnTo>
                  <a:pt x="11312" y="12041"/>
                </a:lnTo>
                <a:lnTo>
                  <a:pt x="11730" y="12041"/>
                </a:lnTo>
                <a:lnTo>
                  <a:pt x="9794" y="0"/>
                </a:lnTo>
                <a:lnTo>
                  <a:pt x="10212" y="0"/>
                </a:lnTo>
                <a:lnTo>
                  <a:pt x="12324" y="13135"/>
                </a:lnTo>
                <a:lnTo>
                  <a:pt x="8101" y="13135"/>
                </a:lnTo>
                <a:close/>
                <a:moveTo>
                  <a:pt x="10004" y="6506"/>
                </a:moveTo>
                <a:lnTo>
                  <a:pt x="9114" y="12041"/>
                </a:lnTo>
                <a:lnTo>
                  <a:pt x="10894" y="12041"/>
                </a:lnTo>
                <a:lnTo>
                  <a:pt x="10004" y="6506"/>
                </a:lnTo>
                <a:close/>
                <a:moveTo>
                  <a:pt x="8277" y="12041"/>
                </a:moveTo>
                <a:lnTo>
                  <a:pt x="8696" y="12041"/>
                </a:lnTo>
                <a:lnTo>
                  <a:pt x="9795" y="5206"/>
                </a:lnTo>
                <a:lnTo>
                  <a:pt x="9586" y="3905"/>
                </a:lnTo>
                <a:lnTo>
                  <a:pt x="8277" y="12041"/>
                </a:lnTo>
                <a:close/>
              </a:path>
            </a:pathLst>
          </a:custGeom>
          <a:solidFill>
            <a:schemeClr val="accent4"/>
          </a:solidFill>
          <a:ln w="12700">
            <a:miter lim="400000"/>
          </a:ln>
        </p:spPr>
        <p:txBody>
          <a:bodyPr lIns="179999" tIns="179999" rIns="179999" bIns="179999" anchor="ctr"/>
          <a:lstStyle/>
          <a:p>
            <a:pPr>
              <a:lnSpc>
                <a:spcPct val="110000"/>
              </a:lnSpc>
              <a:spcBef>
                <a:spcPts val="1200"/>
              </a:spcBef>
              <a:defRPr sz="2300">
                <a:solidFill>
                  <a:schemeClr val="accent4"/>
                </a:solidFill>
              </a:defRPr>
            </a:pPr>
            <a:endParaRPr/>
          </a:p>
        </p:txBody>
      </p:sp>
      <p:grpSp>
        <p:nvGrpSpPr>
          <p:cNvPr id="641" name="Gruppieren 12"/>
          <p:cNvGrpSpPr/>
          <p:nvPr/>
        </p:nvGrpSpPr>
        <p:grpSpPr>
          <a:xfrm>
            <a:off x="-390525" y="160153"/>
            <a:ext cx="333375" cy="136812"/>
            <a:chOff x="0" y="0"/>
            <a:chExt cx="333375" cy="136812"/>
          </a:xfrm>
        </p:grpSpPr>
        <p:sp>
          <p:nvSpPr>
            <p:cNvPr id="639" name="Gerader Verbinder 9"/>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40" name="Textfeld 10"/>
            <p:cNvSpPr txBox="1"/>
            <p:nvPr/>
          </p:nvSpPr>
          <p:spPr>
            <a:xfrm>
              <a:off x="33212" y="-1"/>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08,70</a:t>
              </a:r>
            </a:p>
          </p:txBody>
        </p:sp>
      </p:grpSp>
      <p:grpSp>
        <p:nvGrpSpPr>
          <p:cNvPr id="644" name="Gruppieren 14"/>
          <p:cNvGrpSpPr/>
          <p:nvPr/>
        </p:nvGrpSpPr>
        <p:grpSpPr>
          <a:xfrm>
            <a:off x="-390525" y="1131703"/>
            <a:ext cx="333375" cy="136813"/>
            <a:chOff x="0" y="0"/>
            <a:chExt cx="333375" cy="136812"/>
          </a:xfrm>
        </p:grpSpPr>
        <p:sp>
          <p:nvSpPr>
            <p:cNvPr id="642" name="Gerader Verbinder 15"/>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43" name="Textfeld 16"/>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06,00</a:t>
              </a:r>
            </a:p>
          </p:txBody>
        </p:sp>
      </p:grpSp>
      <p:grpSp>
        <p:nvGrpSpPr>
          <p:cNvPr id="647" name="Gruppieren 17"/>
          <p:cNvGrpSpPr/>
          <p:nvPr/>
        </p:nvGrpSpPr>
        <p:grpSpPr>
          <a:xfrm>
            <a:off x="-390525" y="1491963"/>
            <a:ext cx="333375" cy="136812"/>
            <a:chOff x="0" y="0"/>
            <a:chExt cx="333375" cy="136812"/>
          </a:xfrm>
        </p:grpSpPr>
        <p:sp>
          <p:nvSpPr>
            <p:cNvPr id="645" name="Gerader Verbinder 18"/>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46" name="Textfeld 19"/>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05,00</a:t>
              </a:r>
            </a:p>
          </p:txBody>
        </p:sp>
      </p:grpSp>
      <p:grpSp>
        <p:nvGrpSpPr>
          <p:cNvPr id="650" name="Gruppieren 20"/>
          <p:cNvGrpSpPr/>
          <p:nvPr/>
        </p:nvGrpSpPr>
        <p:grpSpPr>
          <a:xfrm>
            <a:off x="-390525" y="3292187"/>
            <a:ext cx="333375" cy="136813"/>
            <a:chOff x="0" y="0"/>
            <a:chExt cx="333375" cy="136812"/>
          </a:xfrm>
        </p:grpSpPr>
        <p:sp>
          <p:nvSpPr>
            <p:cNvPr id="648" name="Gerader Verbinder 21"/>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49" name="Textfeld 22"/>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00,00</a:t>
              </a:r>
            </a:p>
          </p:txBody>
        </p:sp>
      </p:grpSp>
      <p:grpSp>
        <p:nvGrpSpPr>
          <p:cNvPr id="653" name="Gruppieren 23"/>
          <p:cNvGrpSpPr/>
          <p:nvPr/>
        </p:nvGrpSpPr>
        <p:grpSpPr>
          <a:xfrm>
            <a:off x="-390525" y="6063962"/>
            <a:ext cx="333375" cy="136813"/>
            <a:chOff x="0" y="0"/>
            <a:chExt cx="333375" cy="136812"/>
          </a:xfrm>
        </p:grpSpPr>
        <p:sp>
          <p:nvSpPr>
            <p:cNvPr id="651" name="Gerader Verbinder 24"/>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52" name="Textfeld 25"/>
            <p:cNvSpPr txBox="1"/>
            <p:nvPr/>
          </p:nvSpPr>
          <p:spPr>
            <a:xfrm>
              <a:off x="33215"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07,70</a:t>
              </a:r>
            </a:p>
          </p:txBody>
        </p:sp>
      </p:grpSp>
      <p:grpSp>
        <p:nvGrpSpPr>
          <p:cNvPr id="656" name="Gruppieren 26"/>
          <p:cNvGrpSpPr/>
          <p:nvPr/>
        </p:nvGrpSpPr>
        <p:grpSpPr>
          <a:xfrm>
            <a:off x="-390525" y="6495762"/>
            <a:ext cx="333375" cy="136813"/>
            <a:chOff x="0" y="0"/>
            <a:chExt cx="333375" cy="136812"/>
          </a:xfrm>
        </p:grpSpPr>
        <p:sp>
          <p:nvSpPr>
            <p:cNvPr id="654" name="Gerader Verbinder 27"/>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55" name="Textfeld 28"/>
            <p:cNvSpPr txBox="1"/>
            <p:nvPr/>
          </p:nvSpPr>
          <p:spPr>
            <a:xfrm>
              <a:off x="33216"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08,90</a:t>
              </a:r>
            </a:p>
          </p:txBody>
        </p:sp>
      </p:grpSp>
      <p:grpSp>
        <p:nvGrpSpPr>
          <p:cNvPr id="659" name="Gruppieren 29"/>
          <p:cNvGrpSpPr/>
          <p:nvPr/>
        </p:nvGrpSpPr>
        <p:grpSpPr>
          <a:xfrm>
            <a:off x="379926" y="-396785"/>
            <a:ext cx="136174" cy="333376"/>
            <a:chOff x="0" y="0"/>
            <a:chExt cx="136173" cy="333375"/>
          </a:xfrm>
        </p:grpSpPr>
        <p:sp>
          <p:nvSpPr>
            <p:cNvPr id="657" name="Gerader Verbinder 30"/>
            <p:cNvSpPr/>
            <p:nvPr/>
          </p:nvSpPr>
          <p:spPr>
            <a:xfrm flipV="1">
              <a:off x="136173"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58" name="Textfeld 31"/>
            <p:cNvSpPr txBox="1"/>
            <p:nvPr/>
          </p:nvSpPr>
          <p:spPr>
            <a:xfrm rot="16200000">
              <a:off x="-69975" y="102553"/>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grpSp>
        <p:nvGrpSpPr>
          <p:cNvPr id="662" name="Gruppieren 32"/>
          <p:cNvGrpSpPr/>
          <p:nvPr/>
        </p:nvGrpSpPr>
        <p:grpSpPr>
          <a:xfrm>
            <a:off x="5851248" y="-396787"/>
            <a:ext cx="136170" cy="333376"/>
            <a:chOff x="0" y="0"/>
            <a:chExt cx="136169" cy="333375"/>
          </a:xfrm>
        </p:grpSpPr>
        <p:sp>
          <p:nvSpPr>
            <p:cNvPr id="660" name="Gerader Verbinder 33"/>
            <p:cNvSpPr/>
            <p:nvPr/>
          </p:nvSpPr>
          <p:spPr>
            <a:xfrm flipV="1">
              <a:off x="136169"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61" name="Textfeld 34"/>
            <p:cNvSpPr txBox="1"/>
            <p:nvPr/>
          </p:nvSpPr>
          <p:spPr>
            <a:xfrm rot="16200000">
              <a:off x="-69975"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grpSp>
        <p:nvGrpSpPr>
          <p:cNvPr id="665" name="Gruppieren 13"/>
          <p:cNvGrpSpPr/>
          <p:nvPr/>
        </p:nvGrpSpPr>
        <p:grpSpPr>
          <a:xfrm>
            <a:off x="6203315" y="-396789"/>
            <a:ext cx="127635" cy="333376"/>
            <a:chOff x="0" y="0"/>
            <a:chExt cx="127633" cy="333375"/>
          </a:xfrm>
        </p:grpSpPr>
        <p:sp>
          <p:nvSpPr>
            <p:cNvPr id="663" name="Gerader Verbinder 36"/>
            <p:cNvSpPr/>
            <p:nvPr/>
          </p:nvSpPr>
          <p:spPr>
            <a:xfrm flipV="1">
              <a:off x="-1" y="0"/>
              <a:ext cx="2"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64" name="Textfeld 37"/>
            <p:cNvSpPr txBox="1"/>
            <p:nvPr/>
          </p:nvSpPr>
          <p:spPr>
            <a:xfrm rot="16200000">
              <a:off x="-69341"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sp>
        <p:nvSpPr>
          <p:cNvPr id="666" name="Gerader Verbinder 39"/>
          <p:cNvSpPr/>
          <p:nvPr/>
        </p:nvSpPr>
        <p:spPr>
          <a:xfrm flipV="1">
            <a:off x="6095365" y="-396789"/>
            <a:ext cx="1" cy="333376"/>
          </a:xfrm>
          <a:prstGeom prst="line">
            <a:avLst/>
          </a:prstGeom>
          <a:ln w="6350">
            <a:solidFill>
              <a:schemeClr val="accent6"/>
            </a:solidFill>
            <a:miter/>
          </a:ln>
        </p:spPr>
        <p:txBody>
          <a:bodyPr lIns="45719" rIns="45719"/>
          <a:lstStyle/>
          <a:p>
            <a:pPr>
              <a:lnSpc>
                <a:spcPct val="110000"/>
              </a:lnSpc>
              <a:spcBef>
                <a:spcPts val="1200"/>
              </a:spcBef>
              <a:defRPr sz="2300">
                <a:solidFill>
                  <a:schemeClr val="accent4"/>
                </a:solidFill>
              </a:defRPr>
            </a:pPr>
            <a:endParaRPr/>
          </a:p>
        </p:txBody>
      </p:sp>
      <p:grpSp>
        <p:nvGrpSpPr>
          <p:cNvPr id="669" name="Gruppieren 40"/>
          <p:cNvGrpSpPr/>
          <p:nvPr/>
        </p:nvGrpSpPr>
        <p:grpSpPr>
          <a:xfrm>
            <a:off x="11545613" y="-396792"/>
            <a:ext cx="136166" cy="333376"/>
            <a:chOff x="0" y="0"/>
            <a:chExt cx="136164" cy="333375"/>
          </a:xfrm>
        </p:grpSpPr>
        <p:sp>
          <p:nvSpPr>
            <p:cNvPr id="667" name="Gerader Verbinder 41"/>
            <p:cNvSpPr/>
            <p:nvPr/>
          </p:nvSpPr>
          <p:spPr>
            <a:xfrm flipV="1">
              <a:off x="136164"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68" name="Textfeld 42"/>
            <p:cNvSpPr txBox="1"/>
            <p:nvPr/>
          </p:nvSpPr>
          <p:spPr>
            <a:xfrm rot="16200000">
              <a:off x="-69975" y="102547"/>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sp>
        <p:nvSpPr>
          <p:cNvPr id="670" name="01"/>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‹Nr.›</a:t>
            </a:fld>
            <a:endParaRPr/>
          </a:p>
        </p:txBody>
      </p:sp>
      <p:sp>
        <p:nvSpPr>
          <p:cNvPr id="671" name="Titeltext"/>
          <p:cNvSpPr txBox="1">
            <a:spLocks noGrp="1"/>
          </p:cNvSpPr>
          <p:nvPr>
            <p:ph type="title"/>
          </p:nvPr>
        </p:nvSpPr>
        <p:spPr>
          <a:xfrm>
            <a:off x="518318" y="301185"/>
            <a:ext cx="6844386" cy="332400"/>
          </a:xfrm>
          <a:prstGeom prst="rect">
            <a:avLst/>
          </a:prstGeom>
        </p:spPr>
        <p:txBody>
          <a:bodyPr anchor="t"/>
          <a:lstStyle>
            <a:lvl1pPr>
              <a:defRPr sz="2600">
                <a:solidFill>
                  <a:schemeClr val="accent4"/>
                </a:solidFill>
              </a:defRPr>
            </a:lvl1pPr>
          </a:lstStyle>
          <a:p>
            <a:r>
              <a:t>Titeltext</a:t>
            </a:r>
          </a:p>
        </p:txBody>
      </p:sp>
      <p:sp>
        <p:nvSpPr>
          <p:cNvPr id="672" name="Textebene 1…"/>
          <p:cNvSpPr txBox="1">
            <a:spLocks noGrp="1"/>
          </p:cNvSpPr>
          <p:nvPr>
            <p:ph type="body" sz="quarter" idx="1"/>
          </p:nvPr>
        </p:nvSpPr>
        <p:spPr>
          <a:xfrm>
            <a:off x="518317" y="687598"/>
            <a:ext cx="6844386" cy="249813"/>
          </a:xfrm>
          <a:prstGeom prst="rect">
            <a:avLst/>
          </a:prstGeom>
        </p:spPr>
        <p:txBody>
          <a:bodyPr/>
          <a:lstStyle>
            <a:lvl1pPr>
              <a:lnSpc>
                <a:spcPct val="110000"/>
              </a:lnSpc>
              <a:defRPr sz="1600">
                <a:solidFill>
                  <a:schemeClr val="accent4"/>
                </a:solidFill>
              </a:defRPr>
            </a:lvl1pPr>
            <a:lvl2pPr marL="179999" indent="-179999">
              <a:lnSpc>
                <a:spcPct val="110000"/>
              </a:lnSpc>
              <a:defRPr sz="1600">
                <a:solidFill>
                  <a:schemeClr val="accent4"/>
                </a:solidFill>
              </a:defRPr>
            </a:lvl2pPr>
            <a:lvl3pPr marL="385714" indent="-205714">
              <a:lnSpc>
                <a:spcPct val="110000"/>
              </a:lnSpc>
              <a:defRPr sz="1600">
                <a:solidFill>
                  <a:schemeClr val="accent4"/>
                </a:solidFill>
              </a:defRPr>
            </a:lvl3pPr>
            <a:lvl4pPr marL="565714" indent="-205714">
              <a:lnSpc>
                <a:spcPct val="110000"/>
              </a:lnSpc>
              <a:defRPr sz="1600">
                <a:solidFill>
                  <a:schemeClr val="accent4"/>
                </a:solidFill>
              </a:defRPr>
            </a:lvl4pPr>
            <a:lvl5pPr marL="779999" indent="-239999">
              <a:lnSpc>
                <a:spcPct val="110000"/>
              </a:lnSpc>
              <a:defRPr sz="1600">
                <a:solidFill>
                  <a:schemeClr val="accent4"/>
                </a:solidFill>
              </a:defRPr>
            </a:lvl5pPr>
          </a:lstStyle>
          <a:p>
            <a:r>
              <a:t>Textebene 1</a:t>
            </a:r>
          </a:p>
          <a:p>
            <a:pPr lvl="1"/>
            <a:r>
              <a:t>Textebene 2</a:t>
            </a:r>
          </a:p>
          <a:p>
            <a:pPr lvl="2"/>
            <a:r>
              <a:t>Textebene 3</a:t>
            </a:r>
          </a:p>
          <a:p>
            <a:pPr lvl="3"/>
            <a:r>
              <a:t>Textebene 4</a:t>
            </a:r>
          </a:p>
          <a:p>
            <a:pPr lvl="4"/>
            <a:r>
              <a:t>Textebene 5</a:t>
            </a:r>
          </a:p>
        </p:txBody>
      </p:sp>
      <p:sp>
        <p:nvSpPr>
          <p:cNvPr id="673" name="Bildplatzhalter 8"/>
          <p:cNvSpPr>
            <a:spLocks noGrp="1"/>
          </p:cNvSpPr>
          <p:nvPr>
            <p:ph type="pic" sz="half" idx="21"/>
          </p:nvPr>
        </p:nvSpPr>
        <p:spPr>
          <a:xfrm>
            <a:off x="518317" y="1631156"/>
            <a:ext cx="5469733" cy="3951164"/>
          </a:xfrm>
          <a:prstGeom prst="rect">
            <a:avLst/>
          </a:prstGeom>
        </p:spPr>
        <p:txBody>
          <a:bodyPr lIns="91439" tIns="45719" rIns="91439" bIns="45719">
            <a:noAutofit/>
          </a:bodyPr>
          <a:lstStyle/>
          <a:p>
            <a:endParaRPr/>
          </a:p>
        </p:txBody>
      </p:sp>
      <p:sp>
        <p:nvSpPr>
          <p:cNvPr id="674" name="Textplatzhalter 10"/>
          <p:cNvSpPr>
            <a:spLocks noGrp="1"/>
          </p:cNvSpPr>
          <p:nvPr>
            <p:ph type="body" sz="quarter" idx="22"/>
          </p:nvPr>
        </p:nvSpPr>
        <p:spPr>
          <a:xfrm>
            <a:off x="518317" y="5690270"/>
            <a:ext cx="5469733" cy="511085"/>
          </a:xfrm>
          <a:prstGeom prst="rect">
            <a:avLst/>
          </a:prstGeom>
        </p:spPr>
        <p:txBody>
          <a:bodyPr/>
          <a:lstStyle/>
          <a:p>
            <a:pPr>
              <a:lnSpc>
                <a:spcPct val="110000"/>
              </a:lnSpc>
              <a:defRPr sz="1400">
                <a:solidFill>
                  <a:schemeClr val="accent4"/>
                </a:solidFill>
              </a:defRPr>
            </a:pPr>
            <a:endParaRPr/>
          </a:p>
        </p:txBody>
      </p:sp>
      <p:sp>
        <p:nvSpPr>
          <p:cNvPr id="675" name="Bildplatzhalter 8"/>
          <p:cNvSpPr>
            <a:spLocks noGrp="1"/>
          </p:cNvSpPr>
          <p:nvPr>
            <p:ph type="pic" sz="half" idx="23"/>
          </p:nvPr>
        </p:nvSpPr>
        <p:spPr>
          <a:xfrm>
            <a:off x="6206330" y="1631156"/>
            <a:ext cx="5469733" cy="3951164"/>
          </a:xfrm>
          <a:prstGeom prst="rect">
            <a:avLst/>
          </a:prstGeom>
        </p:spPr>
        <p:txBody>
          <a:bodyPr lIns="91439" tIns="45719" rIns="91439" bIns="45719">
            <a:noAutofit/>
          </a:bodyPr>
          <a:lstStyle/>
          <a:p>
            <a:endParaRPr/>
          </a:p>
        </p:txBody>
      </p:sp>
      <p:sp>
        <p:nvSpPr>
          <p:cNvPr id="676" name="Textplatzhalter 10"/>
          <p:cNvSpPr>
            <a:spLocks noGrp="1"/>
          </p:cNvSpPr>
          <p:nvPr>
            <p:ph type="body" sz="quarter" idx="24"/>
          </p:nvPr>
        </p:nvSpPr>
        <p:spPr>
          <a:xfrm>
            <a:off x="6206330" y="5690270"/>
            <a:ext cx="5469733" cy="511085"/>
          </a:xfrm>
          <a:prstGeom prst="rect">
            <a:avLst/>
          </a:prstGeom>
        </p:spPr>
        <p:txBody>
          <a:bodyPr/>
          <a:lstStyle/>
          <a:p>
            <a:pPr>
              <a:lnSpc>
                <a:spcPct val="110000"/>
              </a:lnSpc>
              <a:defRPr sz="1400">
                <a:solidFill>
                  <a:schemeClr val="accent4"/>
                </a:solidFill>
              </a:defRPr>
            </a:pPr>
            <a:endParaRPr/>
          </a:p>
        </p:txBody>
      </p:sp>
      <p:pic>
        <p:nvPicPr>
          <p:cNvPr id="677" name="image.jpeg" descr="image.jpeg"/>
          <p:cNvPicPr>
            <a:picLocks noChangeAspect="1"/>
          </p:cNvPicPr>
          <p:nvPr/>
        </p:nvPicPr>
        <p:blipFill>
          <a:blip r:embed="rId2"/>
          <a:stretch>
            <a:fillRect/>
          </a:stretch>
        </p:blipFill>
        <p:spPr>
          <a:xfrm>
            <a:off x="8682325" y="267620"/>
            <a:ext cx="1424324" cy="490313"/>
          </a:xfrm>
          <a:prstGeom prst="rect">
            <a:avLst/>
          </a:prstGeom>
          <a:ln w="12700">
            <a:miter lim="400000"/>
          </a:ln>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ildfolie | 3x">
    <p:bg>
      <p:bgPr>
        <a:solidFill>
          <a:srgbClr val="FFFFFF"/>
        </a:solidFill>
        <a:effectLst/>
      </p:bgPr>
    </p:bg>
    <p:spTree>
      <p:nvGrpSpPr>
        <p:cNvPr id="1" name=""/>
        <p:cNvGrpSpPr/>
        <p:nvPr/>
      </p:nvGrpSpPr>
      <p:grpSpPr>
        <a:xfrm>
          <a:off x="0" y="0"/>
          <a:ext cx="0" cy="0"/>
          <a:chOff x="0" y="0"/>
          <a:chExt cx="0" cy="0"/>
        </a:xfrm>
      </p:grpSpPr>
      <p:sp>
        <p:nvSpPr>
          <p:cNvPr id="684" name="Rechteck 6"/>
          <p:cNvSpPr/>
          <p:nvPr/>
        </p:nvSpPr>
        <p:spPr>
          <a:xfrm>
            <a:off x="518399" y="1196732"/>
            <a:ext cx="11676064" cy="72001"/>
          </a:xfrm>
          <a:prstGeom prst="rect">
            <a:avLst/>
          </a:prstGeom>
          <a:solidFill>
            <a:schemeClr val="accent4"/>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685" name="Rechteck 8"/>
          <p:cNvSpPr/>
          <p:nvPr/>
        </p:nvSpPr>
        <p:spPr>
          <a:xfrm>
            <a:off x="517200" y="6537575"/>
            <a:ext cx="11674800" cy="12701"/>
          </a:xfrm>
          <a:prstGeom prst="rect">
            <a:avLst/>
          </a:prstGeom>
          <a:solidFill>
            <a:schemeClr val="accent3"/>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686" name="Freihandform: Form 65"/>
          <p:cNvSpPr/>
          <p:nvPr/>
        </p:nvSpPr>
        <p:spPr>
          <a:xfrm>
            <a:off x="10596063" y="299345"/>
            <a:ext cx="1080001" cy="412330"/>
          </a:xfrm>
          <a:custGeom>
            <a:avLst/>
            <a:gdLst/>
            <a:ahLst/>
            <a:cxnLst>
              <a:cxn ang="0">
                <a:pos x="wd2" y="hd2"/>
              </a:cxn>
              <a:cxn ang="5400000">
                <a:pos x="wd2" y="hd2"/>
              </a:cxn>
              <a:cxn ang="10800000">
                <a:pos x="wd2" y="hd2"/>
              </a:cxn>
              <a:cxn ang="16200000">
                <a:pos x="wd2" y="hd2"/>
              </a:cxn>
            </a:cxnLst>
            <a:rect l="0" t="0" r="r" b="b"/>
            <a:pathLst>
              <a:path w="21600" h="21600" extrusionOk="0">
                <a:moveTo>
                  <a:pt x="0" y="2014"/>
                </a:moveTo>
                <a:lnTo>
                  <a:pt x="418" y="919"/>
                </a:lnTo>
                <a:lnTo>
                  <a:pt x="418" y="20797"/>
                </a:lnTo>
                <a:lnTo>
                  <a:pt x="0" y="20797"/>
                </a:lnTo>
                <a:lnTo>
                  <a:pt x="0" y="2014"/>
                </a:lnTo>
                <a:close/>
                <a:moveTo>
                  <a:pt x="1254" y="1095"/>
                </a:moveTo>
                <a:lnTo>
                  <a:pt x="6269" y="1095"/>
                </a:lnTo>
                <a:lnTo>
                  <a:pt x="6269" y="0"/>
                </a:lnTo>
                <a:lnTo>
                  <a:pt x="836" y="0"/>
                </a:lnTo>
                <a:lnTo>
                  <a:pt x="836" y="13135"/>
                </a:lnTo>
                <a:lnTo>
                  <a:pt x="5452" y="13135"/>
                </a:lnTo>
                <a:lnTo>
                  <a:pt x="5452" y="12041"/>
                </a:lnTo>
                <a:lnTo>
                  <a:pt x="1254" y="12041"/>
                </a:lnTo>
                <a:lnTo>
                  <a:pt x="1254" y="1095"/>
                </a:lnTo>
                <a:close/>
                <a:moveTo>
                  <a:pt x="6081" y="9851"/>
                </a:moveTo>
                <a:lnTo>
                  <a:pt x="2090" y="9851"/>
                </a:lnTo>
                <a:lnTo>
                  <a:pt x="2090" y="5473"/>
                </a:lnTo>
                <a:lnTo>
                  <a:pt x="5503" y="5473"/>
                </a:lnTo>
                <a:lnTo>
                  <a:pt x="5921" y="4378"/>
                </a:lnTo>
                <a:lnTo>
                  <a:pt x="2090" y="4378"/>
                </a:lnTo>
                <a:lnTo>
                  <a:pt x="2090" y="3284"/>
                </a:lnTo>
                <a:lnTo>
                  <a:pt x="6269" y="3284"/>
                </a:lnTo>
                <a:lnTo>
                  <a:pt x="6269" y="2189"/>
                </a:lnTo>
                <a:lnTo>
                  <a:pt x="1672" y="2189"/>
                </a:lnTo>
                <a:lnTo>
                  <a:pt x="1672" y="10946"/>
                </a:lnTo>
                <a:lnTo>
                  <a:pt x="5668" y="10946"/>
                </a:lnTo>
                <a:lnTo>
                  <a:pt x="6081" y="9851"/>
                </a:lnTo>
                <a:close/>
                <a:moveTo>
                  <a:pt x="836" y="20797"/>
                </a:moveTo>
                <a:lnTo>
                  <a:pt x="1254" y="20797"/>
                </a:lnTo>
                <a:lnTo>
                  <a:pt x="1254" y="15324"/>
                </a:lnTo>
                <a:lnTo>
                  <a:pt x="1672" y="15324"/>
                </a:lnTo>
                <a:lnTo>
                  <a:pt x="1672" y="19878"/>
                </a:lnTo>
                <a:lnTo>
                  <a:pt x="2089" y="18784"/>
                </a:lnTo>
                <a:lnTo>
                  <a:pt x="2089" y="15324"/>
                </a:lnTo>
                <a:lnTo>
                  <a:pt x="5452" y="15324"/>
                </a:lnTo>
                <a:lnTo>
                  <a:pt x="5452" y="14230"/>
                </a:lnTo>
                <a:lnTo>
                  <a:pt x="836" y="14230"/>
                </a:lnTo>
                <a:lnTo>
                  <a:pt x="836" y="20797"/>
                </a:lnTo>
                <a:close/>
                <a:moveTo>
                  <a:pt x="21182" y="0"/>
                </a:moveTo>
                <a:lnTo>
                  <a:pt x="21182" y="12588"/>
                </a:lnTo>
                <a:cubicBezTo>
                  <a:pt x="21182" y="15517"/>
                  <a:pt x="20683" y="18034"/>
                  <a:pt x="19519" y="19964"/>
                </a:cubicBezTo>
                <a:lnTo>
                  <a:pt x="19509" y="19931"/>
                </a:lnTo>
                <a:cubicBezTo>
                  <a:pt x="20274" y="18342"/>
                  <a:pt x="20764" y="16301"/>
                  <a:pt x="20764" y="13664"/>
                </a:cubicBezTo>
                <a:lnTo>
                  <a:pt x="20764" y="0"/>
                </a:lnTo>
                <a:lnTo>
                  <a:pt x="20346" y="0"/>
                </a:lnTo>
                <a:lnTo>
                  <a:pt x="20346" y="13646"/>
                </a:lnTo>
                <a:cubicBezTo>
                  <a:pt x="20346" y="17575"/>
                  <a:pt x="19130" y="20524"/>
                  <a:pt x="17630" y="20524"/>
                </a:cubicBezTo>
                <a:cubicBezTo>
                  <a:pt x="16130" y="20524"/>
                  <a:pt x="14914" y="17575"/>
                  <a:pt x="14914" y="13646"/>
                </a:cubicBezTo>
                <a:lnTo>
                  <a:pt x="14914" y="919"/>
                </a:lnTo>
                <a:lnTo>
                  <a:pt x="14496" y="2014"/>
                </a:lnTo>
                <a:lnTo>
                  <a:pt x="14496" y="13664"/>
                </a:lnTo>
                <a:cubicBezTo>
                  <a:pt x="14496" y="18198"/>
                  <a:pt x="15899" y="21600"/>
                  <a:pt x="17630" y="21600"/>
                </a:cubicBezTo>
                <a:cubicBezTo>
                  <a:pt x="17670" y="21600"/>
                  <a:pt x="18048" y="21600"/>
                  <a:pt x="18048" y="21600"/>
                </a:cubicBezTo>
                <a:cubicBezTo>
                  <a:pt x="19752" y="21600"/>
                  <a:pt x="21600" y="18303"/>
                  <a:pt x="21600" y="12604"/>
                </a:cubicBezTo>
                <a:cubicBezTo>
                  <a:pt x="21600" y="12599"/>
                  <a:pt x="21600" y="0"/>
                  <a:pt x="21600" y="0"/>
                </a:cubicBezTo>
                <a:lnTo>
                  <a:pt x="21182" y="0"/>
                </a:lnTo>
                <a:close/>
                <a:moveTo>
                  <a:pt x="17630" y="19429"/>
                </a:moveTo>
                <a:cubicBezTo>
                  <a:pt x="18899" y="19429"/>
                  <a:pt x="19927" y="16968"/>
                  <a:pt x="19928" y="13646"/>
                </a:cubicBezTo>
                <a:lnTo>
                  <a:pt x="19928" y="13646"/>
                </a:lnTo>
                <a:lnTo>
                  <a:pt x="19928" y="919"/>
                </a:lnTo>
                <a:lnTo>
                  <a:pt x="19510" y="2014"/>
                </a:lnTo>
                <a:lnTo>
                  <a:pt x="19510" y="12588"/>
                </a:lnTo>
                <a:cubicBezTo>
                  <a:pt x="19510" y="14704"/>
                  <a:pt x="18856" y="16145"/>
                  <a:pt x="18048" y="16145"/>
                </a:cubicBezTo>
                <a:cubicBezTo>
                  <a:pt x="17240" y="16145"/>
                  <a:pt x="16585" y="14704"/>
                  <a:pt x="16585" y="12588"/>
                </a:cubicBezTo>
                <a:lnTo>
                  <a:pt x="16585" y="0"/>
                </a:lnTo>
                <a:lnTo>
                  <a:pt x="16167" y="0"/>
                </a:lnTo>
                <a:lnTo>
                  <a:pt x="16167" y="12588"/>
                </a:lnTo>
                <a:cubicBezTo>
                  <a:pt x="16167" y="15308"/>
                  <a:pt x="17009" y="17240"/>
                  <a:pt x="18048" y="17240"/>
                </a:cubicBezTo>
                <a:cubicBezTo>
                  <a:pt x="18472" y="17240"/>
                  <a:pt x="18988" y="16690"/>
                  <a:pt x="19338" y="15723"/>
                </a:cubicBezTo>
                <a:lnTo>
                  <a:pt x="19348" y="15755"/>
                </a:lnTo>
                <a:cubicBezTo>
                  <a:pt x="19019" y="17350"/>
                  <a:pt x="18412" y="18335"/>
                  <a:pt x="17630" y="18335"/>
                </a:cubicBezTo>
                <a:cubicBezTo>
                  <a:pt x="16598" y="18335"/>
                  <a:pt x="15760" y="16377"/>
                  <a:pt x="15750" y="13682"/>
                </a:cubicBezTo>
                <a:lnTo>
                  <a:pt x="15749" y="13682"/>
                </a:lnTo>
                <a:lnTo>
                  <a:pt x="15749" y="0"/>
                </a:lnTo>
                <a:lnTo>
                  <a:pt x="15331" y="0"/>
                </a:lnTo>
                <a:lnTo>
                  <a:pt x="15331" y="13682"/>
                </a:lnTo>
                <a:lnTo>
                  <a:pt x="15332" y="13682"/>
                </a:lnTo>
                <a:cubicBezTo>
                  <a:pt x="15340" y="16986"/>
                  <a:pt x="16366" y="19429"/>
                  <a:pt x="17630" y="19429"/>
                </a:cubicBezTo>
                <a:close/>
                <a:moveTo>
                  <a:pt x="8344" y="14230"/>
                </a:moveTo>
                <a:lnTo>
                  <a:pt x="7287" y="20797"/>
                </a:lnTo>
                <a:lnTo>
                  <a:pt x="7705" y="20797"/>
                </a:lnTo>
                <a:lnTo>
                  <a:pt x="7705" y="20797"/>
                </a:lnTo>
                <a:lnTo>
                  <a:pt x="7705" y="20797"/>
                </a:lnTo>
                <a:lnTo>
                  <a:pt x="8233" y="17514"/>
                </a:lnTo>
                <a:lnTo>
                  <a:pt x="11774" y="17514"/>
                </a:lnTo>
                <a:lnTo>
                  <a:pt x="12302" y="20797"/>
                </a:lnTo>
                <a:lnTo>
                  <a:pt x="12720" y="20797"/>
                </a:lnTo>
                <a:lnTo>
                  <a:pt x="12016" y="16419"/>
                </a:lnTo>
                <a:lnTo>
                  <a:pt x="8409" y="16419"/>
                </a:lnTo>
                <a:lnTo>
                  <a:pt x="8585" y="15324"/>
                </a:lnTo>
                <a:lnTo>
                  <a:pt x="12258" y="15324"/>
                </a:lnTo>
                <a:lnTo>
                  <a:pt x="13138" y="20797"/>
                </a:lnTo>
                <a:lnTo>
                  <a:pt x="13555" y="20797"/>
                </a:lnTo>
                <a:lnTo>
                  <a:pt x="12500" y="14230"/>
                </a:lnTo>
                <a:lnTo>
                  <a:pt x="8344" y="14230"/>
                </a:lnTo>
                <a:close/>
                <a:moveTo>
                  <a:pt x="8959" y="0"/>
                </a:moveTo>
                <a:lnTo>
                  <a:pt x="5887" y="19082"/>
                </a:lnTo>
                <a:lnTo>
                  <a:pt x="6153" y="20027"/>
                </a:lnTo>
                <a:lnTo>
                  <a:pt x="9376" y="0"/>
                </a:lnTo>
                <a:lnTo>
                  <a:pt x="8959" y="0"/>
                </a:lnTo>
                <a:close/>
                <a:moveTo>
                  <a:pt x="10630" y="0"/>
                </a:moveTo>
                <a:lnTo>
                  <a:pt x="13849" y="20027"/>
                </a:lnTo>
                <a:lnTo>
                  <a:pt x="14115" y="19082"/>
                </a:lnTo>
                <a:lnTo>
                  <a:pt x="11048" y="0"/>
                </a:lnTo>
                <a:lnTo>
                  <a:pt x="10630" y="0"/>
                </a:lnTo>
                <a:close/>
                <a:moveTo>
                  <a:pt x="8101" y="13135"/>
                </a:moveTo>
                <a:lnTo>
                  <a:pt x="6865" y="20797"/>
                </a:lnTo>
                <a:lnTo>
                  <a:pt x="6447" y="20797"/>
                </a:lnTo>
                <a:lnTo>
                  <a:pt x="9585" y="1300"/>
                </a:lnTo>
                <a:lnTo>
                  <a:pt x="11312" y="12041"/>
                </a:lnTo>
                <a:lnTo>
                  <a:pt x="11730" y="12041"/>
                </a:lnTo>
                <a:lnTo>
                  <a:pt x="9794" y="0"/>
                </a:lnTo>
                <a:lnTo>
                  <a:pt x="10212" y="0"/>
                </a:lnTo>
                <a:lnTo>
                  <a:pt x="12324" y="13135"/>
                </a:lnTo>
                <a:lnTo>
                  <a:pt x="8101" y="13135"/>
                </a:lnTo>
                <a:close/>
                <a:moveTo>
                  <a:pt x="10004" y="6506"/>
                </a:moveTo>
                <a:lnTo>
                  <a:pt x="9114" y="12041"/>
                </a:lnTo>
                <a:lnTo>
                  <a:pt x="10894" y="12041"/>
                </a:lnTo>
                <a:lnTo>
                  <a:pt x="10004" y="6506"/>
                </a:lnTo>
                <a:close/>
                <a:moveTo>
                  <a:pt x="8277" y="12041"/>
                </a:moveTo>
                <a:lnTo>
                  <a:pt x="8696" y="12041"/>
                </a:lnTo>
                <a:lnTo>
                  <a:pt x="9795" y="5206"/>
                </a:lnTo>
                <a:lnTo>
                  <a:pt x="9586" y="3905"/>
                </a:lnTo>
                <a:lnTo>
                  <a:pt x="8277" y="12041"/>
                </a:lnTo>
                <a:close/>
              </a:path>
            </a:pathLst>
          </a:custGeom>
          <a:solidFill>
            <a:schemeClr val="accent4"/>
          </a:solidFill>
          <a:ln w="12700">
            <a:miter lim="400000"/>
          </a:ln>
        </p:spPr>
        <p:txBody>
          <a:bodyPr lIns="179999" tIns="179999" rIns="179999" bIns="179999" anchor="ctr"/>
          <a:lstStyle/>
          <a:p>
            <a:pPr>
              <a:lnSpc>
                <a:spcPct val="110000"/>
              </a:lnSpc>
              <a:spcBef>
                <a:spcPts val="1200"/>
              </a:spcBef>
              <a:defRPr sz="2300">
                <a:solidFill>
                  <a:schemeClr val="accent4"/>
                </a:solidFill>
              </a:defRPr>
            </a:pPr>
            <a:endParaRPr/>
          </a:p>
        </p:txBody>
      </p:sp>
      <p:grpSp>
        <p:nvGrpSpPr>
          <p:cNvPr id="689" name="Gruppieren 12"/>
          <p:cNvGrpSpPr/>
          <p:nvPr/>
        </p:nvGrpSpPr>
        <p:grpSpPr>
          <a:xfrm>
            <a:off x="-390525" y="160153"/>
            <a:ext cx="333375" cy="136812"/>
            <a:chOff x="0" y="0"/>
            <a:chExt cx="333375" cy="136812"/>
          </a:xfrm>
        </p:grpSpPr>
        <p:sp>
          <p:nvSpPr>
            <p:cNvPr id="687" name="Gerader Verbinder 9"/>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88" name="Textfeld 10"/>
            <p:cNvSpPr txBox="1"/>
            <p:nvPr/>
          </p:nvSpPr>
          <p:spPr>
            <a:xfrm>
              <a:off x="33212" y="-1"/>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08,70</a:t>
              </a:r>
            </a:p>
          </p:txBody>
        </p:sp>
      </p:grpSp>
      <p:grpSp>
        <p:nvGrpSpPr>
          <p:cNvPr id="692" name="Gruppieren 14"/>
          <p:cNvGrpSpPr/>
          <p:nvPr/>
        </p:nvGrpSpPr>
        <p:grpSpPr>
          <a:xfrm>
            <a:off x="-390525" y="1131703"/>
            <a:ext cx="333375" cy="136813"/>
            <a:chOff x="0" y="0"/>
            <a:chExt cx="333375" cy="136812"/>
          </a:xfrm>
        </p:grpSpPr>
        <p:sp>
          <p:nvSpPr>
            <p:cNvPr id="690" name="Gerader Verbinder 15"/>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91" name="Textfeld 16"/>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06,00</a:t>
              </a:r>
            </a:p>
          </p:txBody>
        </p:sp>
      </p:grpSp>
      <p:grpSp>
        <p:nvGrpSpPr>
          <p:cNvPr id="695" name="Gruppieren 17"/>
          <p:cNvGrpSpPr/>
          <p:nvPr/>
        </p:nvGrpSpPr>
        <p:grpSpPr>
          <a:xfrm>
            <a:off x="-390525" y="1491963"/>
            <a:ext cx="333375" cy="136812"/>
            <a:chOff x="0" y="0"/>
            <a:chExt cx="333375" cy="136812"/>
          </a:xfrm>
        </p:grpSpPr>
        <p:sp>
          <p:nvSpPr>
            <p:cNvPr id="693" name="Gerader Verbinder 18"/>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94" name="Textfeld 19"/>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05,00</a:t>
              </a:r>
            </a:p>
          </p:txBody>
        </p:sp>
      </p:grpSp>
      <p:grpSp>
        <p:nvGrpSpPr>
          <p:cNvPr id="698" name="Gruppieren 20"/>
          <p:cNvGrpSpPr/>
          <p:nvPr/>
        </p:nvGrpSpPr>
        <p:grpSpPr>
          <a:xfrm>
            <a:off x="-390525" y="3292187"/>
            <a:ext cx="333375" cy="136813"/>
            <a:chOff x="0" y="0"/>
            <a:chExt cx="333375" cy="136812"/>
          </a:xfrm>
        </p:grpSpPr>
        <p:sp>
          <p:nvSpPr>
            <p:cNvPr id="696" name="Gerader Verbinder 21"/>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97" name="Textfeld 22"/>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00,00</a:t>
              </a:r>
            </a:p>
          </p:txBody>
        </p:sp>
      </p:grpSp>
      <p:grpSp>
        <p:nvGrpSpPr>
          <p:cNvPr id="701" name="Gruppieren 23"/>
          <p:cNvGrpSpPr/>
          <p:nvPr/>
        </p:nvGrpSpPr>
        <p:grpSpPr>
          <a:xfrm>
            <a:off x="-390525" y="6063962"/>
            <a:ext cx="333375" cy="136813"/>
            <a:chOff x="0" y="0"/>
            <a:chExt cx="333375" cy="136812"/>
          </a:xfrm>
        </p:grpSpPr>
        <p:sp>
          <p:nvSpPr>
            <p:cNvPr id="699" name="Gerader Verbinder 24"/>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00" name="Textfeld 25"/>
            <p:cNvSpPr txBox="1"/>
            <p:nvPr/>
          </p:nvSpPr>
          <p:spPr>
            <a:xfrm>
              <a:off x="33215"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07,70</a:t>
              </a:r>
            </a:p>
          </p:txBody>
        </p:sp>
      </p:grpSp>
      <p:grpSp>
        <p:nvGrpSpPr>
          <p:cNvPr id="704" name="Gruppieren 26"/>
          <p:cNvGrpSpPr/>
          <p:nvPr/>
        </p:nvGrpSpPr>
        <p:grpSpPr>
          <a:xfrm>
            <a:off x="-390525" y="6495762"/>
            <a:ext cx="333375" cy="136813"/>
            <a:chOff x="0" y="0"/>
            <a:chExt cx="333375" cy="136812"/>
          </a:xfrm>
        </p:grpSpPr>
        <p:sp>
          <p:nvSpPr>
            <p:cNvPr id="702" name="Gerader Verbinder 27"/>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03" name="Textfeld 28"/>
            <p:cNvSpPr txBox="1"/>
            <p:nvPr/>
          </p:nvSpPr>
          <p:spPr>
            <a:xfrm>
              <a:off x="33216"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08,90</a:t>
              </a:r>
            </a:p>
          </p:txBody>
        </p:sp>
      </p:grpSp>
      <p:grpSp>
        <p:nvGrpSpPr>
          <p:cNvPr id="707" name="Gruppieren 29"/>
          <p:cNvGrpSpPr/>
          <p:nvPr/>
        </p:nvGrpSpPr>
        <p:grpSpPr>
          <a:xfrm>
            <a:off x="379926" y="-396785"/>
            <a:ext cx="136174" cy="333376"/>
            <a:chOff x="0" y="0"/>
            <a:chExt cx="136173" cy="333375"/>
          </a:xfrm>
        </p:grpSpPr>
        <p:sp>
          <p:nvSpPr>
            <p:cNvPr id="705" name="Gerader Verbinder 30"/>
            <p:cNvSpPr/>
            <p:nvPr/>
          </p:nvSpPr>
          <p:spPr>
            <a:xfrm flipV="1">
              <a:off x="136173"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06" name="Textfeld 31"/>
            <p:cNvSpPr txBox="1"/>
            <p:nvPr/>
          </p:nvSpPr>
          <p:spPr>
            <a:xfrm rot="16200000">
              <a:off x="-69975" y="102553"/>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grpSp>
        <p:nvGrpSpPr>
          <p:cNvPr id="710" name="Gruppieren 32"/>
          <p:cNvGrpSpPr/>
          <p:nvPr/>
        </p:nvGrpSpPr>
        <p:grpSpPr>
          <a:xfrm>
            <a:off x="5851248" y="-396787"/>
            <a:ext cx="136170" cy="333376"/>
            <a:chOff x="0" y="0"/>
            <a:chExt cx="136169" cy="333375"/>
          </a:xfrm>
        </p:grpSpPr>
        <p:sp>
          <p:nvSpPr>
            <p:cNvPr id="708" name="Gerader Verbinder 33"/>
            <p:cNvSpPr/>
            <p:nvPr/>
          </p:nvSpPr>
          <p:spPr>
            <a:xfrm flipV="1">
              <a:off x="136169"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09" name="Textfeld 34"/>
            <p:cNvSpPr txBox="1"/>
            <p:nvPr/>
          </p:nvSpPr>
          <p:spPr>
            <a:xfrm rot="16200000">
              <a:off x="-69975"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grpSp>
        <p:nvGrpSpPr>
          <p:cNvPr id="713" name="Gruppieren 13"/>
          <p:cNvGrpSpPr/>
          <p:nvPr/>
        </p:nvGrpSpPr>
        <p:grpSpPr>
          <a:xfrm>
            <a:off x="6203315" y="-396789"/>
            <a:ext cx="127635" cy="333376"/>
            <a:chOff x="0" y="0"/>
            <a:chExt cx="127633" cy="333375"/>
          </a:xfrm>
        </p:grpSpPr>
        <p:sp>
          <p:nvSpPr>
            <p:cNvPr id="711" name="Gerader Verbinder 36"/>
            <p:cNvSpPr/>
            <p:nvPr/>
          </p:nvSpPr>
          <p:spPr>
            <a:xfrm flipV="1">
              <a:off x="-1" y="0"/>
              <a:ext cx="2"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12" name="Textfeld 37"/>
            <p:cNvSpPr txBox="1"/>
            <p:nvPr/>
          </p:nvSpPr>
          <p:spPr>
            <a:xfrm rot="16200000">
              <a:off x="-69341"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sp>
        <p:nvSpPr>
          <p:cNvPr id="714" name="Gerader Verbinder 39"/>
          <p:cNvSpPr/>
          <p:nvPr/>
        </p:nvSpPr>
        <p:spPr>
          <a:xfrm flipV="1">
            <a:off x="6095365" y="-396789"/>
            <a:ext cx="1" cy="333376"/>
          </a:xfrm>
          <a:prstGeom prst="line">
            <a:avLst/>
          </a:prstGeom>
          <a:ln w="6350">
            <a:solidFill>
              <a:schemeClr val="accent6"/>
            </a:solidFill>
            <a:miter/>
          </a:ln>
        </p:spPr>
        <p:txBody>
          <a:bodyPr lIns="45719" rIns="45719"/>
          <a:lstStyle/>
          <a:p>
            <a:pPr>
              <a:lnSpc>
                <a:spcPct val="110000"/>
              </a:lnSpc>
              <a:spcBef>
                <a:spcPts val="1200"/>
              </a:spcBef>
              <a:defRPr sz="2300">
                <a:solidFill>
                  <a:schemeClr val="accent4"/>
                </a:solidFill>
              </a:defRPr>
            </a:pPr>
            <a:endParaRPr/>
          </a:p>
        </p:txBody>
      </p:sp>
      <p:grpSp>
        <p:nvGrpSpPr>
          <p:cNvPr id="717" name="Gruppieren 40"/>
          <p:cNvGrpSpPr/>
          <p:nvPr/>
        </p:nvGrpSpPr>
        <p:grpSpPr>
          <a:xfrm>
            <a:off x="11545613" y="-396792"/>
            <a:ext cx="136166" cy="333376"/>
            <a:chOff x="0" y="0"/>
            <a:chExt cx="136164" cy="333375"/>
          </a:xfrm>
        </p:grpSpPr>
        <p:sp>
          <p:nvSpPr>
            <p:cNvPr id="715" name="Gerader Verbinder 41"/>
            <p:cNvSpPr/>
            <p:nvPr/>
          </p:nvSpPr>
          <p:spPr>
            <a:xfrm flipV="1">
              <a:off x="136164"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16" name="Textfeld 42"/>
            <p:cNvSpPr txBox="1"/>
            <p:nvPr/>
          </p:nvSpPr>
          <p:spPr>
            <a:xfrm rot="16200000">
              <a:off x="-69975" y="102547"/>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sp>
        <p:nvSpPr>
          <p:cNvPr id="718" name="01"/>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‹Nr.›</a:t>
            </a:fld>
            <a:endParaRPr/>
          </a:p>
        </p:txBody>
      </p:sp>
      <p:sp>
        <p:nvSpPr>
          <p:cNvPr id="719" name="Titeltext"/>
          <p:cNvSpPr txBox="1">
            <a:spLocks noGrp="1"/>
          </p:cNvSpPr>
          <p:nvPr>
            <p:ph type="title"/>
          </p:nvPr>
        </p:nvSpPr>
        <p:spPr>
          <a:xfrm>
            <a:off x="518318" y="301185"/>
            <a:ext cx="6844386" cy="332400"/>
          </a:xfrm>
          <a:prstGeom prst="rect">
            <a:avLst/>
          </a:prstGeom>
        </p:spPr>
        <p:txBody>
          <a:bodyPr anchor="t"/>
          <a:lstStyle>
            <a:lvl1pPr>
              <a:defRPr sz="2600">
                <a:solidFill>
                  <a:schemeClr val="accent4"/>
                </a:solidFill>
              </a:defRPr>
            </a:lvl1pPr>
          </a:lstStyle>
          <a:p>
            <a:r>
              <a:t>Titeltext</a:t>
            </a:r>
          </a:p>
        </p:txBody>
      </p:sp>
      <p:sp>
        <p:nvSpPr>
          <p:cNvPr id="720" name="Textebene 1…"/>
          <p:cNvSpPr txBox="1">
            <a:spLocks noGrp="1"/>
          </p:cNvSpPr>
          <p:nvPr>
            <p:ph type="body" sz="quarter" idx="1"/>
          </p:nvPr>
        </p:nvSpPr>
        <p:spPr>
          <a:xfrm>
            <a:off x="518317" y="687598"/>
            <a:ext cx="6844386" cy="249813"/>
          </a:xfrm>
          <a:prstGeom prst="rect">
            <a:avLst/>
          </a:prstGeom>
        </p:spPr>
        <p:txBody>
          <a:bodyPr/>
          <a:lstStyle>
            <a:lvl1pPr>
              <a:lnSpc>
                <a:spcPct val="110000"/>
              </a:lnSpc>
              <a:defRPr sz="1600">
                <a:solidFill>
                  <a:schemeClr val="accent4"/>
                </a:solidFill>
              </a:defRPr>
            </a:lvl1pPr>
            <a:lvl2pPr marL="179999" indent="-179999">
              <a:lnSpc>
                <a:spcPct val="110000"/>
              </a:lnSpc>
              <a:defRPr sz="1600">
                <a:solidFill>
                  <a:schemeClr val="accent4"/>
                </a:solidFill>
              </a:defRPr>
            </a:lvl2pPr>
            <a:lvl3pPr marL="385714" indent="-205714">
              <a:lnSpc>
                <a:spcPct val="110000"/>
              </a:lnSpc>
              <a:defRPr sz="1600">
                <a:solidFill>
                  <a:schemeClr val="accent4"/>
                </a:solidFill>
              </a:defRPr>
            </a:lvl3pPr>
            <a:lvl4pPr marL="565714" indent="-205714">
              <a:lnSpc>
                <a:spcPct val="110000"/>
              </a:lnSpc>
              <a:defRPr sz="1600">
                <a:solidFill>
                  <a:schemeClr val="accent4"/>
                </a:solidFill>
              </a:defRPr>
            </a:lvl4pPr>
            <a:lvl5pPr marL="779999" indent="-239999">
              <a:lnSpc>
                <a:spcPct val="110000"/>
              </a:lnSpc>
              <a:defRPr sz="1600">
                <a:solidFill>
                  <a:schemeClr val="accent4"/>
                </a:solidFill>
              </a:defRPr>
            </a:lvl5pPr>
          </a:lstStyle>
          <a:p>
            <a:r>
              <a:t>Textebene 1</a:t>
            </a:r>
          </a:p>
          <a:p>
            <a:pPr lvl="1"/>
            <a:r>
              <a:t>Textebene 2</a:t>
            </a:r>
          </a:p>
          <a:p>
            <a:pPr lvl="2"/>
            <a:r>
              <a:t>Textebene 3</a:t>
            </a:r>
          </a:p>
          <a:p>
            <a:pPr lvl="3"/>
            <a:r>
              <a:t>Textebene 4</a:t>
            </a:r>
          </a:p>
          <a:p>
            <a:pPr lvl="4"/>
            <a:r>
              <a:t>Textebene 5</a:t>
            </a:r>
          </a:p>
        </p:txBody>
      </p:sp>
      <p:sp>
        <p:nvSpPr>
          <p:cNvPr id="721" name="Bildplatzhalter 8"/>
          <p:cNvSpPr>
            <a:spLocks noGrp="1"/>
          </p:cNvSpPr>
          <p:nvPr>
            <p:ph type="pic" sz="quarter" idx="21"/>
          </p:nvPr>
        </p:nvSpPr>
        <p:spPr>
          <a:xfrm>
            <a:off x="518317" y="1631156"/>
            <a:ext cx="3569759" cy="3951164"/>
          </a:xfrm>
          <a:prstGeom prst="rect">
            <a:avLst/>
          </a:prstGeom>
        </p:spPr>
        <p:txBody>
          <a:bodyPr lIns="91439" tIns="45719" rIns="91439" bIns="45719">
            <a:noAutofit/>
          </a:bodyPr>
          <a:lstStyle/>
          <a:p>
            <a:endParaRPr/>
          </a:p>
        </p:txBody>
      </p:sp>
      <p:sp>
        <p:nvSpPr>
          <p:cNvPr id="722" name="Textplatzhalter 10"/>
          <p:cNvSpPr>
            <a:spLocks noGrp="1"/>
          </p:cNvSpPr>
          <p:nvPr>
            <p:ph type="body" sz="quarter" idx="22"/>
          </p:nvPr>
        </p:nvSpPr>
        <p:spPr>
          <a:xfrm>
            <a:off x="518316" y="5690270"/>
            <a:ext cx="3569760" cy="511085"/>
          </a:xfrm>
          <a:prstGeom prst="rect">
            <a:avLst/>
          </a:prstGeom>
        </p:spPr>
        <p:txBody>
          <a:bodyPr/>
          <a:lstStyle/>
          <a:p>
            <a:pPr>
              <a:lnSpc>
                <a:spcPct val="110000"/>
              </a:lnSpc>
              <a:defRPr sz="1400">
                <a:solidFill>
                  <a:schemeClr val="accent4"/>
                </a:solidFill>
              </a:defRPr>
            </a:pPr>
            <a:endParaRPr/>
          </a:p>
        </p:txBody>
      </p:sp>
      <p:sp>
        <p:nvSpPr>
          <p:cNvPr id="723" name="Bildplatzhalter 8"/>
          <p:cNvSpPr>
            <a:spLocks noGrp="1"/>
          </p:cNvSpPr>
          <p:nvPr>
            <p:ph type="pic" sz="quarter" idx="23"/>
          </p:nvPr>
        </p:nvSpPr>
        <p:spPr>
          <a:xfrm>
            <a:off x="8106305" y="1631156"/>
            <a:ext cx="3569759" cy="3951164"/>
          </a:xfrm>
          <a:prstGeom prst="rect">
            <a:avLst/>
          </a:prstGeom>
        </p:spPr>
        <p:txBody>
          <a:bodyPr lIns="91439" tIns="45719" rIns="91439" bIns="45719">
            <a:noAutofit/>
          </a:bodyPr>
          <a:lstStyle/>
          <a:p>
            <a:endParaRPr/>
          </a:p>
        </p:txBody>
      </p:sp>
      <p:sp>
        <p:nvSpPr>
          <p:cNvPr id="724" name="Textplatzhalter 10"/>
          <p:cNvSpPr>
            <a:spLocks noGrp="1"/>
          </p:cNvSpPr>
          <p:nvPr>
            <p:ph type="body" sz="quarter" idx="24"/>
          </p:nvPr>
        </p:nvSpPr>
        <p:spPr>
          <a:xfrm>
            <a:off x="8106305" y="5690270"/>
            <a:ext cx="3569759" cy="511085"/>
          </a:xfrm>
          <a:prstGeom prst="rect">
            <a:avLst/>
          </a:prstGeom>
        </p:spPr>
        <p:txBody>
          <a:bodyPr/>
          <a:lstStyle/>
          <a:p>
            <a:pPr>
              <a:lnSpc>
                <a:spcPct val="110000"/>
              </a:lnSpc>
              <a:defRPr sz="1400">
                <a:solidFill>
                  <a:schemeClr val="accent4"/>
                </a:solidFill>
              </a:defRPr>
            </a:pPr>
            <a:endParaRPr/>
          </a:p>
        </p:txBody>
      </p:sp>
      <p:sp>
        <p:nvSpPr>
          <p:cNvPr id="725" name="Bildplatzhalter 8"/>
          <p:cNvSpPr>
            <a:spLocks noGrp="1"/>
          </p:cNvSpPr>
          <p:nvPr>
            <p:ph type="pic" sz="quarter" idx="25"/>
          </p:nvPr>
        </p:nvSpPr>
        <p:spPr>
          <a:xfrm>
            <a:off x="4312310" y="1631156"/>
            <a:ext cx="3569759" cy="3951164"/>
          </a:xfrm>
          <a:prstGeom prst="rect">
            <a:avLst/>
          </a:prstGeom>
        </p:spPr>
        <p:txBody>
          <a:bodyPr lIns="91439" tIns="45719" rIns="91439" bIns="45719">
            <a:noAutofit/>
          </a:bodyPr>
          <a:lstStyle/>
          <a:p>
            <a:endParaRPr/>
          </a:p>
        </p:txBody>
      </p:sp>
      <p:sp>
        <p:nvSpPr>
          <p:cNvPr id="726" name="Textplatzhalter 10"/>
          <p:cNvSpPr>
            <a:spLocks noGrp="1"/>
          </p:cNvSpPr>
          <p:nvPr>
            <p:ph type="body" sz="quarter" idx="26"/>
          </p:nvPr>
        </p:nvSpPr>
        <p:spPr>
          <a:xfrm>
            <a:off x="4312310" y="5690270"/>
            <a:ext cx="3569759" cy="511085"/>
          </a:xfrm>
          <a:prstGeom prst="rect">
            <a:avLst/>
          </a:prstGeom>
        </p:spPr>
        <p:txBody>
          <a:bodyPr/>
          <a:lstStyle/>
          <a:p>
            <a:pPr>
              <a:lnSpc>
                <a:spcPct val="110000"/>
              </a:lnSpc>
              <a:defRPr sz="1400">
                <a:solidFill>
                  <a:schemeClr val="accent4"/>
                </a:solidFill>
              </a:defRPr>
            </a:pPr>
            <a:endParaRPr/>
          </a:p>
        </p:txBody>
      </p:sp>
      <p:pic>
        <p:nvPicPr>
          <p:cNvPr id="727" name="image.jpeg" descr="image.jpeg"/>
          <p:cNvPicPr>
            <a:picLocks noChangeAspect="1"/>
          </p:cNvPicPr>
          <p:nvPr/>
        </p:nvPicPr>
        <p:blipFill>
          <a:blip r:embed="rId2"/>
          <a:stretch>
            <a:fillRect/>
          </a:stretch>
        </p:blipFill>
        <p:spPr>
          <a:xfrm>
            <a:off x="8682325" y="267620"/>
            <a:ext cx="1424324" cy="490313"/>
          </a:xfrm>
          <a:prstGeom prst="rect">
            <a:avLst/>
          </a:prstGeom>
          <a:ln w="12700">
            <a:miter lim="400000"/>
          </a:ln>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Inhaltsfolie">
    <p:bg>
      <p:bgPr>
        <a:solidFill>
          <a:srgbClr val="FFFFFF"/>
        </a:solidFill>
        <a:effectLst/>
      </p:bgPr>
    </p:bg>
    <p:spTree>
      <p:nvGrpSpPr>
        <p:cNvPr id="1" name=""/>
        <p:cNvGrpSpPr/>
        <p:nvPr/>
      </p:nvGrpSpPr>
      <p:grpSpPr>
        <a:xfrm>
          <a:off x="0" y="0"/>
          <a:ext cx="0" cy="0"/>
          <a:chOff x="0" y="0"/>
          <a:chExt cx="0" cy="0"/>
        </a:xfrm>
      </p:grpSpPr>
      <p:sp>
        <p:nvSpPr>
          <p:cNvPr id="734" name="Rechteck 6"/>
          <p:cNvSpPr/>
          <p:nvPr/>
        </p:nvSpPr>
        <p:spPr>
          <a:xfrm>
            <a:off x="518399" y="1196732"/>
            <a:ext cx="11676064" cy="72001"/>
          </a:xfrm>
          <a:prstGeom prst="rect">
            <a:avLst/>
          </a:prstGeom>
          <a:solidFill>
            <a:schemeClr val="accent4"/>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735" name="Rechteck 8"/>
          <p:cNvSpPr/>
          <p:nvPr/>
        </p:nvSpPr>
        <p:spPr>
          <a:xfrm>
            <a:off x="517200" y="6537575"/>
            <a:ext cx="11674800" cy="12701"/>
          </a:xfrm>
          <a:prstGeom prst="rect">
            <a:avLst/>
          </a:prstGeom>
          <a:solidFill>
            <a:schemeClr val="accent3"/>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736" name="Freihandform: Form 65"/>
          <p:cNvSpPr/>
          <p:nvPr/>
        </p:nvSpPr>
        <p:spPr>
          <a:xfrm>
            <a:off x="10596063" y="299345"/>
            <a:ext cx="1080001" cy="412330"/>
          </a:xfrm>
          <a:custGeom>
            <a:avLst/>
            <a:gdLst/>
            <a:ahLst/>
            <a:cxnLst>
              <a:cxn ang="0">
                <a:pos x="wd2" y="hd2"/>
              </a:cxn>
              <a:cxn ang="5400000">
                <a:pos x="wd2" y="hd2"/>
              </a:cxn>
              <a:cxn ang="10800000">
                <a:pos x="wd2" y="hd2"/>
              </a:cxn>
              <a:cxn ang="16200000">
                <a:pos x="wd2" y="hd2"/>
              </a:cxn>
            </a:cxnLst>
            <a:rect l="0" t="0" r="r" b="b"/>
            <a:pathLst>
              <a:path w="21600" h="21600" extrusionOk="0">
                <a:moveTo>
                  <a:pt x="0" y="2014"/>
                </a:moveTo>
                <a:lnTo>
                  <a:pt x="418" y="919"/>
                </a:lnTo>
                <a:lnTo>
                  <a:pt x="418" y="20797"/>
                </a:lnTo>
                <a:lnTo>
                  <a:pt x="0" y="20797"/>
                </a:lnTo>
                <a:lnTo>
                  <a:pt x="0" y="2014"/>
                </a:lnTo>
                <a:close/>
                <a:moveTo>
                  <a:pt x="1254" y="1095"/>
                </a:moveTo>
                <a:lnTo>
                  <a:pt x="6269" y="1095"/>
                </a:lnTo>
                <a:lnTo>
                  <a:pt x="6269" y="0"/>
                </a:lnTo>
                <a:lnTo>
                  <a:pt x="836" y="0"/>
                </a:lnTo>
                <a:lnTo>
                  <a:pt x="836" y="13135"/>
                </a:lnTo>
                <a:lnTo>
                  <a:pt x="5452" y="13135"/>
                </a:lnTo>
                <a:lnTo>
                  <a:pt x="5452" y="12041"/>
                </a:lnTo>
                <a:lnTo>
                  <a:pt x="1254" y="12041"/>
                </a:lnTo>
                <a:lnTo>
                  <a:pt x="1254" y="1095"/>
                </a:lnTo>
                <a:close/>
                <a:moveTo>
                  <a:pt x="6081" y="9851"/>
                </a:moveTo>
                <a:lnTo>
                  <a:pt x="2090" y="9851"/>
                </a:lnTo>
                <a:lnTo>
                  <a:pt x="2090" y="5473"/>
                </a:lnTo>
                <a:lnTo>
                  <a:pt x="5503" y="5473"/>
                </a:lnTo>
                <a:lnTo>
                  <a:pt x="5921" y="4378"/>
                </a:lnTo>
                <a:lnTo>
                  <a:pt x="2090" y="4378"/>
                </a:lnTo>
                <a:lnTo>
                  <a:pt x="2090" y="3284"/>
                </a:lnTo>
                <a:lnTo>
                  <a:pt x="6269" y="3284"/>
                </a:lnTo>
                <a:lnTo>
                  <a:pt x="6269" y="2189"/>
                </a:lnTo>
                <a:lnTo>
                  <a:pt x="1672" y="2189"/>
                </a:lnTo>
                <a:lnTo>
                  <a:pt x="1672" y="10946"/>
                </a:lnTo>
                <a:lnTo>
                  <a:pt x="5668" y="10946"/>
                </a:lnTo>
                <a:lnTo>
                  <a:pt x="6081" y="9851"/>
                </a:lnTo>
                <a:close/>
                <a:moveTo>
                  <a:pt x="836" y="20797"/>
                </a:moveTo>
                <a:lnTo>
                  <a:pt x="1254" y="20797"/>
                </a:lnTo>
                <a:lnTo>
                  <a:pt x="1254" y="15324"/>
                </a:lnTo>
                <a:lnTo>
                  <a:pt x="1672" y="15324"/>
                </a:lnTo>
                <a:lnTo>
                  <a:pt x="1672" y="19878"/>
                </a:lnTo>
                <a:lnTo>
                  <a:pt x="2089" y="18784"/>
                </a:lnTo>
                <a:lnTo>
                  <a:pt x="2089" y="15324"/>
                </a:lnTo>
                <a:lnTo>
                  <a:pt x="5452" y="15324"/>
                </a:lnTo>
                <a:lnTo>
                  <a:pt x="5452" y="14230"/>
                </a:lnTo>
                <a:lnTo>
                  <a:pt x="836" y="14230"/>
                </a:lnTo>
                <a:lnTo>
                  <a:pt x="836" y="20797"/>
                </a:lnTo>
                <a:close/>
                <a:moveTo>
                  <a:pt x="21182" y="0"/>
                </a:moveTo>
                <a:lnTo>
                  <a:pt x="21182" y="12588"/>
                </a:lnTo>
                <a:cubicBezTo>
                  <a:pt x="21182" y="15517"/>
                  <a:pt x="20683" y="18034"/>
                  <a:pt x="19519" y="19964"/>
                </a:cubicBezTo>
                <a:lnTo>
                  <a:pt x="19509" y="19931"/>
                </a:lnTo>
                <a:cubicBezTo>
                  <a:pt x="20274" y="18342"/>
                  <a:pt x="20764" y="16301"/>
                  <a:pt x="20764" y="13664"/>
                </a:cubicBezTo>
                <a:lnTo>
                  <a:pt x="20764" y="0"/>
                </a:lnTo>
                <a:lnTo>
                  <a:pt x="20346" y="0"/>
                </a:lnTo>
                <a:lnTo>
                  <a:pt x="20346" y="13646"/>
                </a:lnTo>
                <a:cubicBezTo>
                  <a:pt x="20346" y="17575"/>
                  <a:pt x="19130" y="20524"/>
                  <a:pt x="17630" y="20524"/>
                </a:cubicBezTo>
                <a:cubicBezTo>
                  <a:pt x="16130" y="20524"/>
                  <a:pt x="14914" y="17575"/>
                  <a:pt x="14914" y="13646"/>
                </a:cubicBezTo>
                <a:lnTo>
                  <a:pt x="14914" y="919"/>
                </a:lnTo>
                <a:lnTo>
                  <a:pt x="14496" y="2014"/>
                </a:lnTo>
                <a:lnTo>
                  <a:pt x="14496" y="13664"/>
                </a:lnTo>
                <a:cubicBezTo>
                  <a:pt x="14496" y="18198"/>
                  <a:pt x="15899" y="21600"/>
                  <a:pt x="17630" y="21600"/>
                </a:cubicBezTo>
                <a:cubicBezTo>
                  <a:pt x="17670" y="21600"/>
                  <a:pt x="18048" y="21600"/>
                  <a:pt x="18048" y="21600"/>
                </a:cubicBezTo>
                <a:cubicBezTo>
                  <a:pt x="19752" y="21600"/>
                  <a:pt x="21600" y="18303"/>
                  <a:pt x="21600" y="12604"/>
                </a:cubicBezTo>
                <a:cubicBezTo>
                  <a:pt x="21600" y="12599"/>
                  <a:pt x="21600" y="0"/>
                  <a:pt x="21600" y="0"/>
                </a:cubicBezTo>
                <a:lnTo>
                  <a:pt x="21182" y="0"/>
                </a:lnTo>
                <a:close/>
                <a:moveTo>
                  <a:pt x="17630" y="19429"/>
                </a:moveTo>
                <a:cubicBezTo>
                  <a:pt x="18899" y="19429"/>
                  <a:pt x="19927" y="16968"/>
                  <a:pt x="19928" y="13646"/>
                </a:cubicBezTo>
                <a:lnTo>
                  <a:pt x="19928" y="13646"/>
                </a:lnTo>
                <a:lnTo>
                  <a:pt x="19928" y="919"/>
                </a:lnTo>
                <a:lnTo>
                  <a:pt x="19510" y="2014"/>
                </a:lnTo>
                <a:lnTo>
                  <a:pt x="19510" y="12588"/>
                </a:lnTo>
                <a:cubicBezTo>
                  <a:pt x="19510" y="14704"/>
                  <a:pt x="18856" y="16145"/>
                  <a:pt x="18048" y="16145"/>
                </a:cubicBezTo>
                <a:cubicBezTo>
                  <a:pt x="17240" y="16145"/>
                  <a:pt x="16585" y="14704"/>
                  <a:pt x="16585" y="12588"/>
                </a:cubicBezTo>
                <a:lnTo>
                  <a:pt x="16585" y="0"/>
                </a:lnTo>
                <a:lnTo>
                  <a:pt x="16167" y="0"/>
                </a:lnTo>
                <a:lnTo>
                  <a:pt x="16167" y="12588"/>
                </a:lnTo>
                <a:cubicBezTo>
                  <a:pt x="16167" y="15308"/>
                  <a:pt x="17009" y="17240"/>
                  <a:pt x="18048" y="17240"/>
                </a:cubicBezTo>
                <a:cubicBezTo>
                  <a:pt x="18472" y="17240"/>
                  <a:pt x="18988" y="16690"/>
                  <a:pt x="19338" y="15723"/>
                </a:cubicBezTo>
                <a:lnTo>
                  <a:pt x="19348" y="15755"/>
                </a:lnTo>
                <a:cubicBezTo>
                  <a:pt x="19019" y="17350"/>
                  <a:pt x="18412" y="18335"/>
                  <a:pt x="17630" y="18335"/>
                </a:cubicBezTo>
                <a:cubicBezTo>
                  <a:pt x="16598" y="18335"/>
                  <a:pt x="15760" y="16377"/>
                  <a:pt x="15750" y="13682"/>
                </a:cubicBezTo>
                <a:lnTo>
                  <a:pt x="15749" y="13682"/>
                </a:lnTo>
                <a:lnTo>
                  <a:pt x="15749" y="0"/>
                </a:lnTo>
                <a:lnTo>
                  <a:pt x="15331" y="0"/>
                </a:lnTo>
                <a:lnTo>
                  <a:pt x="15331" y="13682"/>
                </a:lnTo>
                <a:lnTo>
                  <a:pt x="15332" y="13682"/>
                </a:lnTo>
                <a:cubicBezTo>
                  <a:pt x="15340" y="16986"/>
                  <a:pt x="16366" y="19429"/>
                  <a:pt x="17630" y="19429"/>
                </a:cubicBezTo>
                <a:close/>
                <a:moveTo>
                  <a:pt x="8344" y="14230"/>
                </a:moveTo>
                <a:lnTo>
                  <a:pt x="7287" y="20797"/>
                </a:lnTo>
                <a:lnTo>
                  <a:pt x="7705" y="20797"/>
                </a:lnTo>
                <a:lnTo>
                  <a:pt x="7705" y="20797"/>
                </a:lnTo>
                <a:lnTo>
                  <a:pt x="7705" y="20797"/>
                </a:lnTo>
                <a:lnTo>
                  <a:pt x="8233" y="17514"/>
                </a:lnTo>
                <a:lnTo>
                  <a:pt x="11774" y="17514"/>
                </a:lnTo>
                <a:lnTo>
                  <a:pt x="12302" y="20797"/>
                </a:lnTo>
                <a:lnTo>
                  <a:pt x="12720" y="20797"/>
                </a:lnTo>
                <a:lnTo>
                  <a:pt x="12016" y="16419"/>
                </a:lnTo>
                <a:lnTo>
                  <a:pt x="8409" y="16419"/>
                </a:lnTo>
                <a:lnTo>
                  <a:pt x="8585" y="15324"/>
                </a:lnTo>
                <a:lnTo>
                  <a:pt x="12258" y="15324"/>
                </a:lnTo>
                <a:lnTo>
                  <a:pt x="13138" y="20797"/>
                </a:lnTo>
                <a:lnTo>
                  <a:pt x="13555" y="20797"/>
                </a:lnTo>
                <a:lnTo>
                  <a:pt x="12500" y="14230"/>
                </a:lnTo>
                <a:lnTo>
                  <a:pt x="8344" y="14230"/>
                </a:lnTo>
                <a:close/>
                <a:moveTo>
                  <a:pt x="8959" y="0"/>
                </a:moveTo>
                <a:lnTo>
                  <a:pt x="5887" y="19082"/>
                </a:lnTo>
                <a:lnTo>
                  <a:pt x="6153" y="20027"/>
                </a:lnTo>
                <a:lnTo>
                  <a:pt x="9376" y="0"/>
                </a:lnTo>
                <a:lnTo>
                  <a:pt x="8959" y="0"/>
                </a:lnTo>
                <a:close/>
                <a:moveTo>
                  <a:pt x="10630" y="0"/>
                </a:moveTo>
                <a:lnTo>
                  <a:pt x="13849" y="20027"/>
                </a:lnTo>
                <a:lnTo>
                  <a:pt x="14115" y="19082"/>
                </a:lnTo>
                <a:lnTo>
                  <a:pt x="11048" y="0"/>
                </a:lnTo>
                <a:lnTo>
                  <a:pt x="10630" y="0"/>
                </a:lnTo>
                <a:close/>
                <a:moveTo>
                  <a:pt x="8101" y="13135"/>
                </a:moveTo>
                <a:lnTo>
                  <a:pt x="6865" y="20797"/>
                </a:lnTo>
                <a:lnTo>
                  <a:pt x="6447" y="20797"/>
                </a:lnTo>
                <a:lnTo>
                  <a:pt x="9585" y="1300"/>
                </a:lnTo>
                <a:lnTo>
                  <a:pt x="11312" y="12041"/>
                </a:lnTo>
                <a:lnTo>
                  <a:pt x="11730" y="12041"/>
                </a:lnTo>
                <a:lnTo>
                  <a:pt x="9794" y="0"/>
                </a:lnTo>
                <a:lnTo>
                  <a:pt x="10212" y="0"/>
                </a:lnTo>
                <a:lnTo>
                  <a:pt x="12324" y="13135"/>
                </a:lnTo>
                <a:lnTo>
                  <a:pt x="8101" y="13135"/>
                </a:lnTo>
                <a:close/>
                <a:moveTo>
                  <a:pt x="10004" y="6506"/>
                </a:moveTo>
                <a:lnTo>
                  <a:pt x="9114" y="12041"/>
                </a:lnTo>
                <a:lnTo>
                  <a:pt x="10894" y="12041"/>
                </a:lnTo>
                <a:lnTo>
                  <a:pt x="10004" y="6506"/>
                </a:lnTo>
                <a:close/>
                <a:moveTo>
                  <a:pt x="8277" y="12041"/>
                </a:moveTo>
                <a:lnTo>
                  <a:pt x="8696" y="12041"/>
                </a:lnTo>
                <a:lnTo>
                  <a:pt x="9795" y="5206"/>
                </a:lnTo>
                <a:lnTo>
                  <a:pt x="9586" y="3905"/>
                </a:lnTo>
                <a:lnTo>
                  <a:pt x="8277" y="12041"/>
                </a:lnTo>
                <a:close/>
              </a:path>
            </a:pathLst>
          </a:custGeom>
          <a:solidFill>
            <a:schemeClr val="accent4"/>
          </a:solidFill>
          <a:ln w="12700">
            <a:miter lim="400000"/>
          </a:ln>
        </p:spPr>
        <p:txBody>
          <a:bodyPr lIns="179999" tIns="179999" rIns="179999" bIns="179999" anchor="ctr"/>
          <a:lstStyle/>
          <a:p>
            <a:pPr>
              <a:lnSpc>
                <a:spcPct val="110000"/>
              </a:lnSpc>
              <a:spcBef>
                <a:spcPts val="1200"/>
              </a:spcBef>
              <a:defRPr sz="2300">
                <a:solidFill>
                  <a:schemeClr val="accent4"/>
                </a:solidFill>
              </a:defRPr>
            </a:pPr>
            <a:endParaRPr/>
          </a:p>
        </p:txBody>
      </p:sp>
      <p:grpSp>
        <p:nvGrpSpPr>
          <p:cNvPr id="739" name="Gruppieren 12"/>
          <p:cNvGrpSpPr/>
          <p:nvPr/>
        </p:nvGrpSpPr>
        <p:grpSpPr>
          <a:xfrm>
            <a:off x="-390525" y="160153"/>
            <a:ext cx="333375" cy="136812"/>
            <a:chOff x="0" y="0"/>
            <a:chExt cx="333375" cy="136812"/>
          </a:xfrm>
        </p:grpSpPr>
        <p:sp>
          <p:nvSpPr>
            <p:cNvPr id="737" name="Gerader Verbinder 9"/>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38" name="Textfeld 10"/>
            <p:cNvSpPr txBox="1"/>
            <p:nvPr/>
          </p:nvSpPr>
          <p:spPr>
            <a:xfrm>
              <a:off x="33212" y="-1"/>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08,70</a:t>
              </a:r>
            </a:p>
          </p:txBody>
        </p:sp>
      </p:grpSp>
      <p:grpSp>
        <p:nvGrpSpPr>
          <p:cNvPr id="742" name="Gruppieren 14"/>
          <p:cNvGrpSpPr/>
          <p:nvPr/>
        </p:nvGrpSpPr>
        <p:grpSpPr>
          <a:xfrm>
            <a:off x="-390525" y="1131703"/>
            <a:ext cx="333375" cy="136813"/>
            <a:chOff x="0" y="0"/>
            <a:chExt cx="333375" cy="136812"/>
          </a:xfrm>
        </p:grpSpPr>
        <p:sp>
          <p:nvSpPr>
            <p:cNvPr id="740" name="Gerader Verbinder 15"/>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41" name="Textfeld 16"/>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06,00</a:t>
              </a:r>
            </a:p>
          </p:txBody>
        </p:sp>
      </p:grpSp>
      <p:grpSp>
        <p:nvGrpSpPr>
          <p:cNvPr id="745" name="Gruppieren 17"/>
          <p:cNvGrpSpPr/>
          <p:nvPr/>
        </p:nvGrpSpPr>
        <p:grpSpPr>
          <a:xfrm>
            <a:off x="-390525" y="1491963"/>
            <a:ext cx="333375" cy="136812"/>
            <a:chOff x="0" y="0"/>
            <a:chExt cx="333375" cy="136812"/>
          </a:xfrm>
        </p:grpSpPr>
        <p:sp>
          <p:nvSpPr>
            <p:cNvPr id="743" name="Gerader Verbinder 18"/>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44" name="Textfeld 19"/>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05,00</a:t>
              </a:r>
            </a:p>
          </p:txBody>
        </p:sp>
      </p:grpSp>
      <p:grpSp>
        <p:nvGrpSpPr>
          <p:cNvPr id="748" name="Gruppieren 20"/>
          <p:cNvGrpSpPr/>
          <p:nvPr/>
        </p:nvGrpSpPr>
        <p:grpSpPr>
          <a:xfrm>
            <a:off x="-390525" y="3292187"/>
            <a:ext cx="333375" cy="136813"/>
            <a:chOff x="0" y="0"/>
            <a:chExt cx="333375" cy="136812"/>
          </a:xfrm>
        </p:grpSpPr>
        <p:sp>
          <p:nvSpPr>
            <p:cNvPr id="746" name="Gerader Verbinder 21"/>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47" name="Textfeld 22"/>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00,00</a:t>
              </a:r>
            </a:p>
          </p:txBody>
        </p:sp>
      </p:grpSp>
      <p:grpSp>
        <p:nvGrpSpPr>
          <p:cNvPr id="751" name="Gruppieren 23"/>
          <p:cNvGrpSpPr/>
          <p:nvPr/>
        </p:nvGrpSpPr>
        <p:grpSpPr>
          <a:xfrm>
            <a:off x="-390525" y="6063962"/>
            <a:ext cx="333375" cy="136813"/>
            <a:chOff x="0" y="0"/>
            <a:chExt cx="333375" cy="136812"/>
          </a:xfrm>
        </p:grpSpPr>
        <p:sp>
          <p:nvSpPr>
            <p:cNvPr id="749" name="Gerader Verbinder 24"/>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50" name="Textfeld 25"/>
            <p:cNvSpPr txBox="1"/>
            <p:nvPr/>
          </p:nvSpPr>
          <p:spPr>
            <a:xfrm>
              <a:off x="33215"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07,70</a:t>
              </a:r>
            </a:p>
          </p:txBody>
        </p:sp>
      </p:grpSp>
      <p:grpSp>
        <p:nvGrpSpPr>
          <p:cNvPr id="754" name="Gruppieren 26"/>
          <p:cNvGrpSpPr/>
          <p:nvPr/>
        </p:nvGrpSpPr>
        <p:grpSpPr>
          <a:xfrm>
            <a:off x="-390525" y="6495762"/>
            <a:ext cx="333375" cy="136813"/>
            <a:chOff x="0" y="0"/>
            <a:chExt cx="333375" cy="136812"/>
          </a:xfrm>
        </p:grpSpPr>
        <p:sp>
          <p:nvSpPr>
            <p:cNvPr id="752" name="Gerader Verbinder 27"/>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53" name="Textfeld 28"/>
            <p:cNvSpPr txBox="1"/>
            <p:nvPr/>
          </p:nvSpPr>
          <p:spPr>
            <a:xfrm>
              <a:off x="33216"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08,90</a:t>
              </a:r>
            </a:p>
          </p:txBody>
        </p:sp>
      </p:grpSp>
      <p:grpSp>
        <p:nvGrpSpPr>
          <p:cNvPr id="757" name="Gruppieren 29"/>
          <p:cNvGrpSpPr/>
          <p:nvPr/>
        </p:nvGrpSpPr>
        <p:grpSpPr>
          <a:xfrm>
            <a:off x="379926" y="-396785"/>
            <a:ext cx="136174" cy="333376"/>
            <a:chOff x="0" y="0"/>
            <a:chExt cx="136173" cy="333375"/>
          </a:xfrm>
        </p:grpSpPr>
        <p:sp>
          <p:nvSpPr>
            <p:cNvPr id="755" name="Gerader Verbinder 30"/>
            <p:cNvSpPr/>
            <p:nvPr/>
          </p:nvSpPr>
          <p:spPr>
            <a:xfrm flipV="1">
              <a:off x="136173"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56" name="Textfeld 31"/>
            <p:cNvSpPr txBox="1"/>
            <p:nvPr/>
          </p:nvSpPr>
          <p:spPr>
            <a:xfrm rot="16200000">
              <a:off x="-69975" y="102553"/>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grpSp>
        <p:nvGrpSpPr>
          <p:cNvPr id="760" name="Gruppieren 32"/>
          <p:cNvGrpSpPr/>
          <p:nvPr/>
        </p:nvGrpSpPr>
        <p:grpSpPr>
          <a:xfrm>
            <a:off x="5851248" y="-396787"/>
            <a:ext cx="136170" cy="333376"/>
            <a:chOff x="0" y="0"/>
            <a:chExt cx="136169" cy="333375"/>
          </a:xfrm>
        </p:grpSpPr>
        <p:sp>
          <p:nvSpPr>
            <p:cNvPr id="758" name="Gerader Verbinder 33"/>
            <p:cNvSpPr/>
            <p:nvPr/>
          </p:nvSpPr>
          <p:spPr>
            <a:xfrm flipV="1">
              <a:off x="136169"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59" name="Textfeld 34"/>
            <p:cNvSpPr txBox="1"/>
            <p:nvPr/>
          </p:nvSpPr>
          <p:spPr>
            <a:xfrm rot="16200000">
              <a:off x="-69975"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grpSp>
        <p:nvGrpSpPr>
          <p:cNvPr id="763" name="Gruppieren 13"/>
          <p:cNvGrpSpPr/>
          <p:nvPr/>
        </p:nvGrpSpPr>
        <p:grpSpPr>
          <a:xfrm>
            <a:off x="6203315" y="-396789"/>
            <a:ext cx="127635" cy="333376"/>
            <a:chOff x="0" y="0"/>
            <a:chExt cx="127633" cy="333375"/>
          </a:xfrm>
        </p:grpSpPr>
        <p:sp>
          <p:nvSpPr>
            <p:cNvPr id="761" name="Gerader Verbinder 36"/>
            <p:cNvSpPr/>
            <p:nvPr/>
          </p:nvSpPr>
          <p:spPr>
            <a:xfrm flipV="1">
              <a:off x="-1" y="0"/>
              <a:ext cx="2"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62" name="Textfeld 37"/>
            <p:cNvSpPr txBox="1"/>
            <p:nvPr/>
          </p:nvSpPr>
          <p:spPr>
            <a:xfrm rot="16200000">
              <a:off x="-69341"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sp>
        <p:nvSpPr>
          <p:cNvPr id="764" name="Gerader Verbinder 39"/>
          <p:cNvSpPr/>
          <p:nvPr/>
        </p:nvSpPr>
        <p:spPr>
          <a:xfrm flipV="1">
            <a:off x="6095365" y="-396789"/>
            <a:ext cx="1" cy="333376"/>
          </a:xfrm>
          <a:prstGeom prst="line">
            <a:avLst/>
          </a:prstGeom>
          <a:ln w="6350">
            <a:solidFill>
              <a:schemeClr val="accent6"/>
            </a:solidFill>
            <a:miter/>
          </a:ln>
        </p:spPr>
        <p:txBody>
          <a:bodyPr lIns="45719" rIns="45719"/>
          <a:lstStyle/>
          <a:p>
            <a:pPr>
              <a:lnSpc>
                <a:spcPct val="110000"/>
              </a:lnSpc>
              <a:spcBef>
                <a:spcPts val="1200"/>
              </a:spcBef>
              <a:defRPr sz="2300">
                <a:solidFill>
                  <a:schemeClr val="accent4"/>
                </a:solidFill>
              </a:defRPr>
            </a:pPr>
            <a:endParaRPr/>
          </a:p>
        </p:txBody>
      </p:sp>
      <p:grpSp>
        <p:nvGrpSpPr>
          <p:cNvPr id="767" name="Gruppieren 40"/>
          <p:cNvGrpSpPr/>
          <p:nvPr/>
        </p:nvGrpSpPr>
        <p:grpSpPr>
          <a:xfrm>
            <a:off x="11545613" y="-396792"/>
            <a:ext cx="136166" cy="333376"/>
            <a:chOff x="0" y="0"/>
            <a:chExt cx="136164" cy="333375"/>
          </a:xfrm>
        </p:grpSpPr>
        <p:sp>
          <p:nvSpPr>
            <p:cNvPr id="765" name="Gerader Verbinder 41"/>
            <p:cNvSpPr/>
            <p:nvPr/>
          </p:nvSpPr>
          <p:spPr>
            <a:xfrm flipV="1">
              <a:off x="136164"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66" name="Textfeld 42"/>
            <p:cNvSpPr txBox="1"/>
            <p:nvPr/>
          </p:nvSpPr>
          <p:spPr>
            <a:xfrm rot="16200000">
              <a:off x="-69975" y="102547"/>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sp>
        <p:nvSpPr>
          <p:cNvPr id="768" name="01"/>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‹Nr.›</a:t>
            </a:fld>
            <a:endParaRPr/>
          </a:p>
        </p:txBody>
      </p:sp>
      <p:sp>
        <p:nvSpPr>
          <p:cNvPr id="769" name="Textebene 1…"/>
          <p:cNvSpPr txBox="1">
            <a:spLocks noGrp="1"/>
          </p:cNvSpPr>
          <p:nvPr>
            <p:ph type="body" idx="1" hasCustomPrompt="1"/>
          </p:nvPr>
        </p:nvSpPr>
        <p:spPr>
          <a:xfrm>
            <a:off x="518317" y="1631156"/>
            <a:ext cx="11155367" cy="4569620"/>
          </a:xfrm>
          <a:prstGeom prst="rect">
            <a:avLst/>
          </a:prstGeom>
        </p:spPr>
        <p:txBody>
          <a:bodyPr/>
          <a:lstStyle/>
          <a:p>
            <a:r>
              <a:t> </a:t>
            </a:r>
          </a:p>
          <a:p>
            <a:pPr lvl="1"/>
            <a:endParaRPr/>
          </a:p>
          <a:p>
            <a:pPr lvl="2"/>
            <a:endParaRPr/>
          </a:p>
          <a:p>
            <a:pPr lvl="3"/>
            <a:endParaRPr/>
          </a:p>
          <a:p>
            <a:pPr lvl="4"/>
            <a:endParaRPr/>
          </a:p>
        </p:txBody>
      </p:sp>
      <p:sp>
        <p:nvSpPr>
          <p:cNvPr id="770" name="Titeltext"/>
          <p:cNvSpPr txBox="1">
            <a:spLocks noGrp="1"/>
          </p:cNvSpPr>
          <p:nvPr>
            <p:ph type="title"/>
          </p:nvPr>
        </p:nvSpPr>
        <p:spPr>
          <a:xfrm>
            <a:off x="518318" y="301185"/>
            <a:ext cx="6844386" cy="332400"/>
          </a:xfrm>
          <a:prstGeom prst="rect">
            <a:avLst/>
          </a:prstGeom>
        </p:spPr>
        <p:txBody>
          <a:bodyPr anchor="t"/>
          <a:lstStyle>
            <a:lvl1pPr>
              <a:defRPr sz="2600">
                <a:solidFill>
                  <a:schemeClr val="accent4"/>
                </a:solidFill>
              </a:defRPr>
            </a:lvl1pPr>
          </a:lstStyle>
          <a:p>
            <a:r>
              <a:t>Titeltext</a:t>
            </a:r>
          </a:p>
        </p:txBody>
      </p:sp>
      <p:sp>
        <p:nvSpPr>
          <p:cNvPr id="771" name="Textplatzhalter 9"/>
          <p:cNvSpPr>
            <a:spLocks noGrp="1"/>
          </p:cNvSpPr>
          <p:nvPr>
            <p:ph type="body" sz="quarter" idx="21"/>
          </p:nvPr>
        </p:nvSpPr>
        <p:spPr>
          <a:xfrm>
            <a:off x="518316" y="687598"/>
            <a:ext cx="6844387" cy="249813"/>
          </a:xfrm>
          <a:prstGeom prst="rect">
            <a:avLst/>
          </a:prstGeom>
        </p:spPr>
        <p:txBody>
          <a:bodyPr/>
          <a:lstStyle/>
          <a:p>
            <a:pPr>
              <a:lnSpc>
                <a:spcPct val="110000"/>
              </a:lnSpc>
              <a:defRPr sz="1600">
                <a:solidFill>
                  <a:schemeClr val="accent4"/>
                </a:solidFill>
              </a:defRPr>
            </a:pPr>
            <a:endParaRPr/>
          </a:p>
        </p:txBody>
      </p:sp>
      <p:pic>
        <p:nvPicPr>
          <p:cNvPr id="772" name="image.jpeg" descr="image.jpeg"/>
          <p:cNvPicPr>
            <a:picLocks noChangeAspect="1"/>
          </p:cNvPicPr>
          <p:nvPr/>
        </p:nvPicPr>
        <p:blipFill>
          <a:blip r:embed="rId2"/>
          <a:stretch>
            <a:fillRect/>
          </a:stretch>
        </p:blipFill>
        <p:spPr>
          <a:xfrm>
            <a:off x="8682325" y="267620"/>
            <a:ext cx="1424324" cy="490313"/>
          </a:xfrm>
          <a:prstGeom prst="rect">
            <a:avLst/>
          </a:prstGeom>
          <a:ln w="12700">
            <a:miter lim="400000"/>
          </a:ln>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Inhaltsfolie | zweispaltig">
    <p:bg>
      <p:bgPr>
        <a:solidFill>
          <a:srgbClr val="FFFFFF"/>
        </a:solidFill>
        <a:effectLst/>
      </p:bgPr>
    </p:bg>
    <p:spTree>
      <p:nvGrpSpPr>
        <p:cNvPr id="1" name=""/>
        <p:cNvGrpSpPr/>
        <p:nvPr/>
      </p:nvGrpSpPr>
      <p:grpSpPr>
        <a:xfrm>
          <a:off x="0" y="0"/>
          <a:ext cx="0" cy="0"/>
          <a:chOff x="0" y="0"/>
          <a:chExt cx="0" cy="0"/>
        </a:xfrm>
      </p:grpSpPr>
      <p:sp>
        <p:nvSpPr>
          <p:cNvPr id="779" name="Rechteck 6"/>
          <p:cNvSpPr/>
          <p:nvPr/>
        </p:nvSpPr>
        <p:spPr>
          <a:xfrm>
            <a:off x="518399" y="1196732"/>
            <a:ext cx="11676064" cy="72001"/>
          </a:xfrm>
          <a:prstGeom prst="rect">
            <a:avLst/>
          </a:prstGeom>
          <a:solidFill>
            <a:schemeClr val="accent4"/>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780" name="Rechteck 8"/>
          <p:cNvSpPr/>
          <p:nvPr/>
        </p:nvSpPr>
        <p:spPr>
          <a:xfrm>
            <a:off x="517200" y="6537575"/>
            <a:ext cx="11674800" cy="12701"/>
          </a:xfrm>
          <a:prstGeom prst="rect">
            <a:avLst/>
          </a:prstGeom>
          <a:solidFill>
            <a:schemeClr val="accent3"/>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781" name="Freihandform: Form 65"/>
          <p:cNvSpPr/>
          <p:nvPr/>
        </p:nvSpPr>
        <p:spPr>
          <a:xfrm>
            <a:off x="10596063" y="299345"/>
            <a:ext cx="1080001" cy="412330"/>
          </a:xfrm>
          <a:custGeom>
            <a:avLst/>
            <a:gdLst/>
            <a:ahLst/>
            <a:cxnLst>
              <a:cxn ang="0">
                <a:pos x="wd2" y="hd2"/>
              </a:cxn>
              <a:cxn ang="5400000">
                <a:pos x="wd2" y="hd2"/>
              </a:cxn>
              <a:cxn ang="10800000">
                <a:pos x="wd2" y="hd2"/>
              </a:cxn>
              <a:cxn ang="16200000">
                <a:pos x="wd2" y="hd2"/>
              </a:cxn>
            </a:cxnLst>
            <a:rect l="0" t="0" r="r" b="b"/>
            <a:pathLst>
              <a:path w="21600" h="21600" extrusionOk="0">
                <a:moveTo>
                  <a:pt x="0" y="2014"/>
                </a:moveTo>
                <a:lnTo>
                  <a:pt x="418" y="919"/>
                </a:lnTo>
                <a:lnTo>
                  <a:pt x="418" y="20797"/>
                </a:lnTo>
                <a:lnTo>
                  <a:pt x="0" y="20797"/>
                </a:lnTo>
                <a:lnTo>
                  <a:pt x="0" y="2014"/>
                </a:lnTo>
                <a:close/>
                <a:moveTo>
                  <a:pt x="1254" y="1095"/>
                </a:moveTo>
                <a:lnTo>
                  <a:pt x="6269" y="1095"/>
                </a:lnTo>
                <a:lnTo>
                  <a:pt x="6269" y="0"/>
                </a:lnTo>
                <a:lnTo>
                  <a:pt x="836" y="0"/>
                </a:lnTo>
                <a:lnTo>
                  <a:pt x="836" y="13135"/>
                </a:lnTo>
                <a:lnTo>
                  <a:pt x="5452" y="13135"/>
                </a:lnTo>
                <a:lnTo>
                  <a:pt x="5452" y="12041"/>
                </a:lnTo>
                <a:lnTo>
                  <a:pt x="1254" y="12041"/>
                </a:lnTo>
                <a:lnTo>
                  <a:pt x="1254" y="1095"/>
                </a:lnTo>
                <a:close/>
                <a:moveTo>
                  <a:pt x="6081" y="9851"/>
                </a:moveTo>
                <a:lnTo>
                  <a:pt x="2090" y="9851"/>
                </a:lnTo>
                <a:lnTo>
                  <a:pt x="2090" y="5473"/>
                </a:lnTo>
                <a:lnTo>
                  <a:pt x="5503" y="5473"/>
                </a:lnTo>
                <a:lnTo>
                  <a:pt x="5921" y="4378"/>
                </a:lnTo>
                <a:lnTo>
                  <a:pt x="2090" y="4378"/>
                </a:lnTo>
                <a:lnTo>
                  <a:pt x="2090" y="3284"/>
                </a:lnTo>
                <a:lnTo>
                  <a:pt x="6269" y="3284"/>
                </a:lnTo>
                <a:lnTo>
                  <a:pt x="6269" y="2189"/>
                </a:lnTo>
                <a:lnTo>
                  <a:pt x="1672" y="2189"/>
                </a:lnTo>
                <a:lnTo>
                  <a:pt x="1672" y="10946"/>
                </a:lnTo>
                <a:lnTo>
                  <a:pt x="5668" y="10946"/>
                </a:lnTo>
                <a:lnTo>
                  <a:pt x="6081" y="9851"/>
                </a:lnTo>
                <a:close/>
                <a:moveTo>
                  <a:pt x="836" y="20797"/>
                </a:moveTo>
                <a:lnTo>
                  <a:pt x="1254" y="20797"/>
                </a:lnTo>
                <a:lnTo>
                  <a:pt x="1254" y="15324"/>
                </a:lnTo>
                <a:lnTo>
                  <a:pt x="1672" y="15324"/>
                </a:lnTo>
                <a:lnTo>
                  <a:pt x="1672" y="19878"/>
                </a:lnTo>
                <a:lnTo>
                  <a:pt x="2089" y="18784"/>
                </a:lnTo>
                <a:lnTo>
                  <a:pt x="2089" y="15324"/>
                </a:lnTo>
                <a:lnTo>
                  <a:pt x="5452" y="15324"/>
                </a:lnTo>
                <a:lnTo>
                  <a:pt x="5452" y="14230"/>
                </a:lnTo>
                <a:lnTo>
                  <a:pt x="836" y="14230"/>
                </a:lnTo>
                <a:lnTo>
                  <a:pt x="836" y="20797"/>
                </a:lnTo>
                <a:close/>
                <a:moveTo>
                  <a:pt x="21182" y="0"/>
                </a:moveTo>
                <a:lnTo>
                  <a:pt x="21182" y="12588"/>
                </a:lnTo>
                <a:cubicBezTo>
                  <a:pt x="21182" y="15517"/>
                  <a:pt x="20683" y="18034"/>
                  <a:pt x="19519" y="19964"/>
                </a:cubicBezTo>
                <a:lnTo>
                  <a:pt x="19509" y="19931"/>
                </a:lnTo>
                <a:cubicBezTo>
                  <a:pt x="20274" y="18342"/>
                  <a:pt x="20764" y="16301"/>
                  <a:pt x="20764" y="13664"/>
                </a:cubicBezTo>
                <a:lnTo>
                  <a:pt x="20764" y="0"/>
                </a:lnTo>
                <a:lnTo>
                  <a:pt x="20346" y="0"/>
                </a:lnTo>
                <a:lnTo>
                  <a:pt x="20346" y="13646"/>
                </a:lnTo>
                <a:cubicBezTo>
                  <a:pt x="20346" y="17575"/>
                  <a:pt x="19130" y="20524"/>
                  <a:pt x="17630" y="20524"/>
                </a:cubicBezTo>
                <a:cubicBezTo>
                  <a:pt x="16130" y="20524"/>
                  <a:pt x="14914" y="17575"/>
                  <a:pt x="14914" y="13646"/>
                </a:cubicBezTo>
                <a:lnTo>
                  <a:pt x="14914" y="919"/>
                </a:lnTo>
                <a:lnTo>
                  <a:pt x="14496" y="2014"/>
                </a:lnTo>
                <a:lnTo>
                  <a:pt x="14496" y="13664"/>
                </a:lnTo>
                <a:cubicBezTo>
                  <a:pt x="14496" y="18198"/>
                  <a:pt x="15899" y="21600"/>
                  <a:pt x="17630" y="21600"/>
                </a:cubicBezTo>
                <a:cubicBezTo>
                  <a:pt x="17670" y="21600"/>
                  <a:pt x="18048" y="21600"/>
                  <a:pt x="18048" y="21600"/>
                </a:cubicBezTo>
                <a:cubicBezTo>
                  <a:pt x="19752" y="21600"/>
                  <a:pt x="21600" y="18303"/>
                  <a:pt x="21600" y="12604"/>
                </a:cubicBezTo>
                <a:cubicBezTo>
                  <a:pt x="21600" y="12599"/>
                  <a:pt x="21600" y="0"/>
                  <a:pt x="21600" y="0"/>
                </a:cubicBezTo>
                <a:lnTo>
                  <a:pt x="21182" y="0"/>
                </a:lnTo>
                <a:close/>
                <a:moveTo>
                  <a:pt x="17630" y="19429"/>
                </a:moveTo>
                <a:cubicBezTo>
                  <a:pt x="18899" y="19429"/>
                  <a:pt x="19927" y="16968"/>
                  <a:pt x="19928" y="13646"/>
                </a:cubicBezTo>
                <a:lnTo>
                  <a:pt x="19928" y="13646"/>
                </a:lnTo>
                <a:lnTo>
                  <a:pt x="19928" y="919"/>
                </a:lnTo>
                <a:lnTo>
                  <a:pt x="19510" y="2014"/>
                </a:lnTo>
                <a:lnTo>
                  <a:pt x="19510" y="12588"/>
                </a:lnTo>
                <a:cubicBezTo>
                  <a:pt x="19510" y="14704"/>
                  <a:pt x="18856" y="16145"/>
                  <a:pt x="18048" y="16145"/>
                </a:cubicBezTo>
                <a:cubicBezTo>
                  <a:pt x="17240" y="16145"/>
                  <a:pt x="16585" y="14704"/>
                  <a:pt x="16585" y="12588"/>
                </a:cubicBezTo>
                <a:lnTo>
                  <a:pt x="16585" y="0"/>
                </a:lnTo>
                <a:lnTo>
                  <a:pt x="16167" y="0"/>
                </a:lnTo>
                <a:lnTo>
                  <a:pt x="16167" y="12588"/>
                </a:lnTo>
                <a:cubicBezTo>
                  <a:pt x="16167" y="15308"/>
                  <a:pt x="17009" y="17240"/>
                  <a:pt x="18048" y="17240"/>
                </a:cubicBezTo>
                <a:cubicBezTo>
                  <a:pt x="18472" y="17240"/>
                  <a:pt x="18988" y="16690"/>
                  <a:pt x="19338" y="15723"/>
                </a:cubicBezTo>
                <a:lnTo>
                  <a:pt x="19348" y="15755"/>
                </a:lnTo>
                <a:cubicBezTo>
                  <a:pt x="19019" y="17350"/>
                  <a:pt x="18412" y="18335"/>
                  <a:pt x="17630" y="18335"/>
                </a:cubicBezTo>
                <a:cubicBezTo>
                  <a:pt x="16598" y="18335"/>
                  <a:pt x="15760" y="16377"/>
                  <a:pt x="15750" y="13682"/>
                </a:cubicBezTo>
                <a:lnTo>
                  <a:pt x="15749" y="13682"/>
                </a:lnTo>
                <a:lnTo>
                  <a:pt x="15749" y="0"/>
                </a:lnTo>
                <a:lnTo>
                  <a:pt x="15331" y="0"/>
                </a:lnTo>
                <a:lnTo>
                  <a:pt x="15331" y="13682"/>
                </a:lnTo>
                <a:lnTo>
                  <a:pt x="15332" y="13682"/>
                </a:lnTo>
                <a:cubicBezTo>
                  <a:pt x="15340" y="16986"/>
                  <a:pt x="16366" y="19429"/>
                  <a:pt x="17630" y="19429"/>
                </a:cubicBezTo>
                <a:close/>
                <a:moveTo>
                  <a:pt x="8344" y="14230"/>
                </a:moveTo>
                <a:lnTo>
                  <a:pt x="7287" y="20797"/>
                </a:lnTo>
                <a:lnTo>
                  <a:pt x="7705" y="20797"/>
                </a:lnTo>
                <a:lnTo>
                  <a:pt x="7705" y="20797"/>
                </a:lnTo>
                <a:lnTo>
                  <a:pt x="7705" y="20797"/>
                </a:lnTo>
                <a:lnTo>
                  <a:pt x="8233" y="17514"/>
                </a:lnTo>
                <a:lnTo>
                  <a:pt x="11774" y="17514"/>
                </a:lnTo>
                <a:lnTo>
                  <a:pt x="12302" y="20797"/>
                </a:lnTo>
                <a:lnTo>
                  <a:pt x="12720" y="20797"/>
                </a:lnTo>
                <a:lnTo>
                  <a:pt x="12016" y="16419"/>
                </a:lnTo>
                <a:lnTo>
                  <a:pt x="8409" y="16419"/>
                </a:lnTo>
                <a:lnTo>
                  <a:pt x="8585" y="15324"/>
                </a:lnTo>
                <a:lnTo>
                  <a:pt x="12258" y="15324"/>
                </a:lnTo>
                <a:lnTo>
                  <a:pt x="13138" y="20797"/>
                </a:lnTo>
                <a:lnTo>
                  <a:pt x="13555" y="20797"/>
                </a:lnTo>
                <a:lnTo>
                  <a:pt x="12500" y="14230"/>
                </a:lnTo>
                <a:lnTo>
                  <a:pt x="8344" y="14230"/>
                </a:lnTo>
                <a:close/>
                <a:moveTo>
                  <a:pt x="8959" y="0"/>
                </a:moveTo>
                <a:lnTo>
                  <a:pt x="5887" y="19082"/>
                </a:lnTo>
                <a:lnTo>
                  <a:pt x="6153" y="20027"/>
                </a:lnTo>
                <a:lnTo>
                  <a:pt x="9376" y="0"/>
                </a:lnTo>
                <a:lnTo>
                  <a:pt x="8959" y="0"/>
                </a:lnTo>
                <a:close/>
                <a:moveTo>
                  <a:pt x="10630" y="0"/>
                </a:moveTo>
                <a:lnTo>
                  <a:pt x="13849" y="20027"/>
                </a:lnTo>
                <a:lnTo>
                  <a:pt x="14115" y="19082"/>
                </a:lnTo>
                <a:lnTo>
                  <a:pt x="11048" y="0"/>
                </a:lnTo>
                <a:lnTo>
                  <a:pt x="10630" y="0"/>
                </a:lnTo>
                <a:close/>
                <a:moveTo>
                  <a:pt x="8101" y="13135"/>
                </a:moveTo>
                <a:lnTo>
                  <a:pt x="6865" y="20797"/>
                </a:lnTo>
                <a:lnTo>
                  <a:pt x="6447" y="20797"/>
                </a:lnTo>
                <a:lnTo>
                  <a:pt x="9585" y="1300"/>
                </a:lnTo>
                <a:lnTo>
                  <a:pt x="11312" y="12041"/>
                </a:lnTo>
                <a:lnTo>
                  <a:pt x="11730" y="12041"/>
                </a:lnTo>
                <a:lnTo>
                  <a:pt x="9794" y="0"/>
                </a:lnTo>
                <a:lnTo>
                  <a:pt x="10212" y="0"/>
                </a:lnTo>
                <a:lnTo>
                  <a:pt x="12324" y="13135"/>
                </a:lnTo>
                <a:lnTo>
                  <a:pt x="8101" y="13135"/>
                </a:lnTo>
                <a:close/>
                <a:moveTo>
                  <a:pt x="10004" y="6506"/>
                </a:moveTo>
                <a:lnTo>
                  <a:pt x="9114" y="12041"/>
                </a:lnTo>
                <a:lnTo>
                  <a:pt x="10894" y="12041"/>
                </a:lnTo>
                <a:lnTo>
                  <a:pt x="10004" y="6506"/>
                </a:lnTo>
                <a:close/>
                <a:moveTo>
                  <a:pt x="8277" y="12041"/>
                </a:moveTo>
                <a:lnTo>
                  <a:pt x="8696" y="12041"/>
                </a:lnTo>
                <a:lnTo>
                  <a:pt x="9795" y="5206"/>
                </a:lnTo>
                <a:lnTo>
                  <a:pt x="9586" y="3905"/>
                </a:lnTo>
                <a:lnTo>
                  <a:pt x="8277" y="12041"/>
                </a:lnTo>
                <a:close/>
              </a:path>
            </a:pathLst>
          </a:custGeom>
          <a:solidFill>
            <a:schemeClr val="accent4"/>
          </a:solidFill>
          <a:ln w="12700">
            <a:miter lim="400000"/>
          </a:ln>
        </p:spPr>
        <p:txBody>
          <a:bodyPr lIns="179999" tIns="179999" rIns="179999" bIns="179999" anchor="ctr"/>
          <a:lstStyle/>
          <a:p>
            <a:pPr>
              <a:lnSpc>
                <a:spcPct val="110000"/>
              </a:lnSpc>
              <a:spcBef>
                <a:spcPts val="1200"/>
              </a:spcBef>
              <a:defRPr sz="2300">
                <a:solidFill>
                  <a:schemeClr val="accent4"/>
                </a:solidFill>
              </a:defRPr>
            </a:pPr>
            <a:endParaRPr/>
          </a:p>
        </p:txBody>
      </p:sp>
      <p:grpSp>
        <p:nvGrpSpPr>
          <p:cNvPr id="784" name="Gruppieren 12"/>
          <p:cNvGrpSpPr/>
          <p:nvPr/>
        </p:nvGrpSpPr>
        <p:grpSpPr>
          <a:xfrm>
            <a:off x="-390525" y="160153"/>
            <a:ext cx="333375" cy="136812"/>
            <a:chOff x="0" y="0"/>
            <a:chExt cx="333375" cy="136812"/>
          </a:xfrm>
        </p:grpSpPr>
        <p:sp>
          <p:nvSpPr>
            <p:cNvPr id="782" name="Gerader Verbinder 9"/>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83" name="Textfeld 10"/>
            <p:cNvSpPr txBox="1"/>
            <p:nvPr/>
          </p:nvSpPr>
          <p:spPr>
            <a:xfrm>
              <a:off x="33212" y="-1"/>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08,70</a:t>
              </a:r>
            </a:p>
          </p:txBody>
        </p:sp>
      </p:grpSp>
      <p:grpSp>
        <p:nvGrpSpPr>
          <p:cNvPr id="787" name="Gruppieren 14"/>
          <p:cNvGrpSpPr/>
          <p:nvPr/>
        </p:nvGrpSpPr>
        <p:grpSpPr>
          <a:xfrm>
            <a:off x="-390525" y="1131703"/>
            <a:ext cx="333375" cy="136813"/>
            <a:chOff x="0" y="0"/>
            <a:chExt cx="333375" cy="136812"/>
          </a:xfrm>
        </p:grpSpPr>
        <p:sp>
          <p:nvSpPr>
            <p:cNvPr id="785" name="Gerader Verbinder 15"/>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86" name="Textfeld 16"/>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06,00</a:t>
              </a:r>
            </a:p>
          </p:txBody>
        </p:sp>
      </p:grpSp>
      <p:grpSp>
        <p:nvGrpSpPr>
          <p:cNvPr id="790" name="Gruppieren 17"/>
          <p:cNvGrpSpPr/>
          <p:nvPr/>
        </p:nvGrpSpPr>
        <p:grpSpPr>
          <a:xfrm>
            <a:off x="-390525" y="1491963"/>
            <a:ext cx="333375" cy="136812"/>
            <a:chOff x="0" y="0"/>
            <a:chExt cx="333375" cy="136812"/>
          </a:xfrm>
        </p:grpSpPr>
        <p:sp>
          <p:nvSpPr>
            <p:cNvPr id="788" name="Gerader Verbinder 18"/>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89" name="Textfeld 19"/>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05,00</a:t>
              </a:r>
            </a:p>
          </p:txBody>
        </p:sp>
      </p:grpSp>
      <p:grpSp>
        <p:nvGrpSpPr>
          <p:cNvPr id="793" name="Gruppieren 20"/>
          <p:cNvGrpSpPr/>
          <p:nvPr/>
        </p:nvGrpSpPr>
        <p:grpSpPr>
          <a:xfrm>
            <a:off x="-390525" y="3292187"/>
            <a:ext cx="333375" cy="136813"/>
            <a:chOff x="0" y="0"/>
            <a:chExt cx="333375" cy="136812"/>
          </a:xfrm>
        </p:grpSpPr>
        <p:sp>
          <p:nvSpPr>
            <p:cNvPr id="791" name="Gerader Verbinder 21"/>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92" name="Textfeld 22"/>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00,00</a:t>
              </a:r>
            </a:p>
          </p:txBody>
        </p:sp>
      </p:grpSp>
      <p:grpSp>
        <p:nvGrpSpPr>
          <p:cNvPr id="796" name="Gruppieren 23"/>
          <p:cNvGrpSpPr/>
          <p:nvPr/>
        </p:nvGrpSpPr>
        <p:grpSpPr>
          <a:xfrm>
            <a:off x="-390525" y="6063962"/>
            <a:ext cx="333375" cy="136813"/>
            <a:chOff x="0" y="0"/>
            <a:chExt cx="333375" cy="136812"/>
          </a:xfrm>
        </p:grpSpPr>
        <p:sp>
          <p:nvSpPr>
            <p:cNvPr id="794" name="Gerader Verbinder 24"/>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95" name="Textfeld 25"/>
            <p:cNvSpPr txBox="1"/>
            <p:nvPr/>
          </p:nvSpPr>
          <p:spPr>
            <a:xfrm>
              <a:off x="33215"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07,70</a:t>
              </a:r>
            </a:p>
          </p:txBody>
        </p:sp>
      </p:grpSp>
      <p:grpSp>
        <p:nvGrpSpPr>
          <p:cNvPr id="799" name="Gruppieren 26"/>
          <p:cNvGrpSpPr/>
          <p:nvPr/>
        </p:nvGrpSpPr>
        <p:grpSpPr>
          <a:xfrm>
            <a:off x="-390525" y="6495762"/>
            <a:ext cx="333375" cy="136813"/>
            <a:chOff x="0" y="0"/>
            <a:chExt cx="333375" cy="136812"/>
          </a:xfrm>
        </p:grpSpPr>
        <p:sp>
          <p:nvSpPr>
            <p:cNvPr id="797" name="Gerader Verbinder 27"/>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98" name="Textfeld 28"/>
            <p:cNvSpPr txBox="1"/>
            <p:nvPr/>
          </p:nvSpPr>
          <p:spPr>
            <a:xfrm>
              <a:off x="33216"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08,90</a:t>
              </a:r>
            </a:p>
          </p:txBody>
        </p:sp>
      </p:grpSp>
      <p:grpSp>
        <p:nvGrpSpPr>
          <p:cNvPr id="802" name="Gruppieren 29"/>
          <p:cNvGrpSpPr/>
          <p:nvPr/>
        </p:nvGrpSpPr>
        <p:grpSpPr>
          <a:xfrm>
            <a:off x="379926" y="-396785"/>
            <a:ext cx="136174" cy="333376"/>
            <a:chOff x="0" y="0"/>
            <a:chExt cx="136173" cy="333375"/>
          </a:xfrm>
        </p:grpSpPr>
        <p:sp>
          <p:nvSpPr>
            <p:cNvPr id="800" name="Gerader Verbinder 30"/>
            <p:cNvSpPr/>
            <p:nvPr/>
          </p:nvSpPr>
          <p:spPr>
            <a:xfrm flipV="1">
              <a:off x="136173"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01" name="Textfeld 31"/>
            <p:cNvSpPr txBox="1"/>
            <p:nvPr/>
          </p:nvSpPr>
          <p:spPr>
            <a:xfrm rot="16200000">
              <a:off x="-69975" y="102553"/>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grpSp>
        <p:nvGrpSpPr>
          <p:cNvPr id="805" name="Gruppieren 32"/>
          <p:cNvGrpSpPr/>
          <p:nvPr/>
        </p:nvGrpSpPr>
        <p:grpSpPr>
          <a:xfrm>
            <a:off x="5851248" y="-396787"/>
            <a:ext cx="136170" cy="333376"/>
            <a:chOff x="0" y="0"/>
            <a:chExt cx="136169" cy="333375"/>
          </a:xfrm>
        </p:grpSpPr>
        <p:sp>
          <p:nvSpPr>
            <p:cNvPr id="803" name="Gerader Verbinder 33"/>
            <p:cNvSpPr/>
            <p:nvPr/>
          </p:nvSpPr>
          <p:spPr>
            <a:xfrm flipV="1">
              <a:off x="136169"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04" name="Textfeld 34"/>
            <p:cNvSpPr txBox="1"/>
            <p:nvPr/>
          </p:nvSpPr>
          <p:spPr>
            <a:xfrm rot="16200000">
              <a:off x="-69975"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grpSp>
        <p:nvGrpSpPr>
          <p:cNvPr id="808" name="Gruppieren 13"/>
          <p:cNvGrpSpPr/>
          <p:nvPr/>
        </p:nvGrpSpPr>
        <p:grpSpPr>
          <a:xfrm>
            <a:off x="6203315" y="-396789"/>
            <a:ext cx="127635" cy="333376"/>
            <a:chOff x="0" y="0"/>
            <a:chExt cx="127633" cy="333375"/>
          </a:xfrm>
        </p:grpSpPr>
        <p:sp>
          <p:nvSpPr>
            <p:cNvPr id="806" name="Gerader Verbinder 36"/>
            <p:cNvSpPr/>
            <p:nvPr/>
          </p:nvSpPr>
          <p:spPr>
            <a:xfrm flipV="1">
              <a:off x="-1" y="0"/>
              <a:ext cx="2"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07" name="Textfeld 37"/>
            <p:cNvSpPr txBox="1"/>
            <p:nvPr/>
          </p:nvSpPr>
          <p:spPr>
            <a:xfrm rot="16200000">
              <a:off x="-69341"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sp>
        <p:nvSpPr>
          <p:cNvPr id="809" name="Gerader Verbinder 39"/>
          <p:cNvSpPr/>
          <p:nvPr/>
        </p:nvSpPr>
        <p:spPr>
          <a:xfrm flipV="1">
            <a:off x="6095365" y="-396789"/>
            <a:ext cx="1" cy="333376"/>
          </a:xfrm>
          <a:prstGeom prst="line">
            <a:avLst/>
          </a:prstGeom>
          <a:ln w="6350">
            <a:solidFill>
              <a:schemeClr val="accent6"/>
            </a:solidFill>
            <a:miter/>
          </a:ln>
        </p:spPr>
        <p:txBody>
          <a:bodyPr lIns="45719" rIns="45719"/>
          <a:lstStyle/>
          <a:p>
            <a:pPr>
              <a:lnSpc>
                <a:spcPct val="110000"/>
              </a:lnSpc>
              <a:spcBef>
                <a:spcPts val="1200"/>
              </a:spcBef>
              <a:defRPr sz="2300">
                <a:solidFill>
                  <a:schemeClr val="accent4"/>
                </a:solidFill>
              </a:defRPr>
            </a:pPr>
            <a:endParaRPr/>
          </a:p>
        </p:txBody>
      </p:sp>
      <p:grpSp>
        <p:nvGrpSpPr>
          <p:cNvPr id="812" name="Gruppieren 40"/>
          <p:cNvGrpSpPr/>
          <p:nvPr/>
        </p:nvGrpSpPr>
        <p:grpSpPr>
          <a:xfrm>
            <a:off x="11545613" y="-396792"/>
            <a:ext cx="136166" cy="333376"/>
            <a:chOff x="0" y="0"/>
            <a:chExt cx="136164" cy="333375"/>
          </a:xfrm>
        </p:grpSpPr>
        <p:sp>
          <p:nvSpPr>
            <p:cNvPr id="810" name="Gerader Verbinder 41"/>
            <p:cNvSpPr/>
            <p:nvPr/>
          </p:nvSpPr>
          <p:spPr>
            <a:xfrm flipV="1">
              <a:off x="136164"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11" name="Textfeld 42"/>
            <p:cNvSpPr txBox="1"/>
            <p:nvPr/>
          </p:nvSpPr>
          <p:spPr>
            <a:xfrm rot="16200000">
              <a:off x="-69975" y="102547"/>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sp>
        <p:nvSpPr>
          <p:cNvPr id="813" name="01"/>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‹Nr.›</a:t>
            </a:fld>
            <a:endParaRPr/>
          </a:p>
        </p:txBody>
      </p:sp>
      <p:sp>
        <p:nvSpPr>
          <p:cNvPr id="814" name="Textebene 1…"/>
          <p:cNvSpPr txBox="1">
            <a:spLocks noGrp="1"/>
          </p:cNvSpPr>
          <p:nvPr>
            <p:ph type="body" sz="half" idx="1" hasCustomPrompt="1"/>
          </p:nvPr>
        </p:nvSpPr>
        <p:spPr>
          <a:xfrm>
            <a:off x="518317" y="1631156"/>
            <a:ext cx="5469734" cy="4569620"/>
          </a:xfrm>
          <a:prstGeom prst="rect">
            <a:avLst/>
          </a:prstGeom>
        </p:spPr>
        <p:txBody>
          <a:bodyPr/>
          <a:lstStyle/>
          <a:p>
            <a:r>
              <a:t> </a:t>
            </a:r>
          </a:p>
          <a:p>
            <a:pPr lvl="1"/>
            <a:endParaRPr/>
          </a:p>
          <a:p>
            <a:pPr lvl="2"/>
            <a:endParaRPr/>
          </a:p>
          <a:p>
            <a:pPr lvl="3"/>
            <a:endParaRPr/>
          </a:p>
          <a:p>
            <a:pPr lvl="4"/>
            <a:endParaRPr/>
          </a:p>
        </p:txBody>
      </p:sp>
      <p:sp>
        <p:nvSpPr>
          <p:cNvPr id="815" name="Titeltext"/>
          <p:cNvSpPr txBox="1">
            <a:spLocks noGrp="1"/>
          </p:cNvSpPr>
          <p:nvPr>
            <p:ph type="title"/>
          </p:nvPr>
        </p:nvSpPr>
        <p:spPr>
          <a:xfrm>
            <a:off x="518318" y="301185"/>
            <a:ext cx="6844386" cy="332400"/>
          </a:xfrm>
          <a:prstGeom prst="rect">
            <a:avLst/>
          </a:prstGeom>
        </p:spPr>
        <p:txBody>
          <a:bodyPr anchor="t"/>
          <a:lstStyle>
            <a:lvl1pPr>
              <a:defRPr sz="2600">
                <a:solidFill>
                  <a:schemeClr val="accent4"/>
                </a:solidFill>
              </a:defRPr>
            </a:lvl1pPr>
          </a:lstStyle>
          <a:p>
            <a:r>
              <a:t>Titeltext</a:t>
            </a:r>
          </a:p>
        </p:txBody>
      </p:sp>
      <p:sp>
        <p:nvSpPr>
          <p:cNvPr id="816" name="Textplatzhalter 9"/>
          <p:cNvSpPr>
            <a:spLocks noGrp="1"/>
          </p:cNvSpPr>
          <p:nvPr>
            <p:ph type="body" sz="quarter" idx="21"/>
          </p:nvPr>
        </p:nvSpPr>
        <p:spPr>
          <a:xfrm>
            <a:off x="518316" y="687598"/>
            <a:ext cx="6844387" cy="249813"/>
          </a:xfrm>
          <a:prstGeom prst="rect">
            <a:avLst/>
          </a:prstGeom>
        </p:spPr>
        <p:txBody>
          <a:bodyPr/>
          <a:lstStyle/>
          <a:p>
            <a:pPr>
              <a:lnSpc>
                <a:spcPct val="110000"/>
              </a:lnSpc>
              <a:defRPr sz="1600">
                <a:solidFill>
                  <a:schemeClr val="accent4"/>
                </a:solidFill>
              </a:defRPr>
            </a:pPr>
            <a:endParaRPr/>
          </a:p>
        </p:txBody>
      </p:sp>
      <p:pic>
        <p:nvPicPr>
          <p:cNvPr id="817" name="image.jpeg" descr="image.jpeg"/>
          <p:cNvPicPr>
            <a:picLocks noChangeAspect="1"/>
          </p:cNvPicPr>
          <p:nvPr/>
        </p:nvPicPr>
        <p:blipFill>
          <a:blip r:embed="rId2"/>
          <a:stretch>
            <a:fillRect/>
          </a:stretch>
        </p:blipFill>
        <p:spPr>
          <a:xfrm>
            <a:off x="8682325" y="267620"/>
            <a:ext cx="1424324" cy="490313"/>
          </a:xfrm>
          <a:prstGeom prst="rect">
            <a:avLst/>
          </a:prstGeom>
          <a:ln w="12700">
            <a:miter lim="400000"/>
          </a:ln>
        </p:spPr>
      </p:pic>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Inhaltsfolie | mit Text">
    <p:bg>
      <p:bgPr>
        <a:solidFill>
          <a:srgbClr val="FFFFFF"/>
        </a:solidFill>
        <a:effectLst/>
      </p:bgPr>
    </p:bg>
    <p:spTree>
      <p:nvGrpSpPr>
        <p:cNvPr id="1" name=""/>
        <p:cNvGrpSpPr/>
        <p:nvPr/>
      </p:nvGrpSpPr>
      <p:grpSpPr>
        <a:xfrm>
          <a:off x="0" y="0"/>
          <a:ext cx="0" cy="0"/>
          <a:chOff x="0" y="0"/>
          <a:chExt cx="0" cy="0"/>
        </a:xfrm>
      </p:grpSpPr>
      <p:sp>
        <p:nvSpPr>
          <p:cNvPr id="824" name="Rechteck 6"/>
          <p:cNvSpPr/>
          <p:nvPr/>
        </p:nvSpPr>
        <p:spPr>
          <a:xfrm>
            <a:off x="518399" y="1196732"/>
            <a:ext cx="11676064" cy="72001"/>
          </a:xfrm>
          <a:prstGeom prst="rect">
            <a:avLst/>
          </a:prstGeom>
          <a:solidFill>
            <a:schemeClr val="accent4"/>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825" name="Rechteck 8"/>
          <p:cNvSpPr/>
          <p:nvPr/>
        </p:nvSpPr>
        <p:spPr>
          <a:xfrm>
            <a:off x="517200" y="6537575"/>
            <a:ext cx="11674800" cy="12701"/>
          </a:xfrm>
          <a:prstGeom prst="rect">
            <a:avLst/>
          </a:prstGeom>
          <a:solidFill>
            <a:schemeClr val="accent3"/>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826" name="Freihandform: Form 65"/>
          <p:cNvSpPr/>
          <p:nvPr/>
        </p:nvSpPr>
        <p:spPr>
          <a:xfrm>
            <a:off x="10596063" y="299345"/>
            <a:ext cx="1080001" cy="412330"/>
          </a:xfrm>
          <a:custGeom>
            <a:avLst/>
            <a:gdLst/>
            <a:ahLst/>
            <a:cxnLst>
              <a:cxn ang="0">
                <a:pos x="wd2" y="hd2"/>
              </a:cxn>
              <a:cxn ang="5400000">
                <a:pos x="wd2" y="hd2"/>
              </a:cxn>
              <a:cxn ang="10800000">
                <a:pos x="wd2" y="hd2"/>
              </a:cxn>
              <a:cxn ang="16200000">
                <a:pos x="wd2" y="hd2"/>
              </a:cxn>
            </a:cxnLst>
            <a:rect l="0" t="0" r="r" b="b"/>
            <a:pathLst>
              <a:path w="21600" h="21600" extrusionOk="0">
                <a:moveTo>
                  <a:pt x="0" y="2014"/>
                </a:moveTo>
                <a:lnTo>
                  <a:pt x="418" y="919"/>
                </a:lnTo>
                <a:lnTo>
                  <a:pt x="418" y="20797"/>
                </a:lnTo>
                <a:lnTo>
                  <a:pt x="0" y="20797"/>
                </a:lnTo>
                <a:lnTo>
                  <a:pt x="0" y="2014"/>
                </a:lnTo>
                <a:close/>
                <a:moveTo>
                  <a:pt x="1254" y="1095"/>
                </a:moveTo>
                <a:lnTo>
                  <a:pt x="6269" y="1095"/>
                </a:lnTo>
                <a:lnTo>
                  <a:pt x="6269" y="0"/>
                </a:lnTo>
                <a:lnTo>
                  <a:pt x="836" y="0"/>
                </a:lnTo>
                <a:lnTo>
                  <a:pt x="836" y="13135"/>
                </a:lnTo>
                <a:lnTo>
                  <a:pt x="5452" y="13135"/>
                </a:lnTo>
                <a:lnTo>
                  <a:pt x="5452" y="12041"/>
                </a:lnTo>
                <a:lnTo>
                  <a:pt x="1254" y="12041"/>
                </a:lnTo>
                <a:lnTo>
                  <a:pt x="1254" y="1095"/>
                </a:lnTo>
                <a:close/>
                <a:moveTo>
                  <a:pt x="6081" y="9851"/>
                </a:moveTo>
                <a:lnTo>
                  <a:pt x="2090" y="9851"/>
                </a:lnTo>
                <a:lnTo>
                  <a:pt x="2090" y="5473"/>
                </a:lnTo>
                <a:lnTo>
                  <a:pt x="5503" y="5473"/>
                </a:lnTo>
                <a:lnTo>
                  <a:pt x="5921" y="4378"/>
                </a:lnTo>
                <a:lnTo>
                  <a:pt x="2090" y="4378"/>
                </a:lnTo>
                <a:lnTo>
                  <a:pt x="2090" y="3284"/>
                </a:lnTo>
                <a:lnTo>
                  <a:pt x="6269" y="3284"/>
                </a:lnTo>
                <a:lnTo>
                  <a:pt x="6269" y="2189"/>
                </a:lnTo>
                <a:lnTo>
                  <a:pt x="1672" y="2189"/>
                </a:lnTo>
                <a:lnTo>
                  <a:pt x="1672" y="10946"/>
                </a:lnTo>
                <a:lnTo>
                  <a:pt x="5668" y="10946"/>
                </a:lnTo>
                <a:lnTo>
                  <a:pt x="6081" y="9851"/>
                </a:lnTo>
                <a:close/>
                <a:moveTo>
                  <a:pt x="836" y="20797"/>
                </a:moveTo>
                <a:lnTo>
                  <a:pt x="1254" y="20797"/>
                </a:lnTo>
                <a:lnTo>
                  <a:pt x="1254" y="15324"/>
                </a:lnTo>
                <a:lnTo>
                  <a:pt x="1672" y="15324"/>
                </a:lnTo>
                <a:lnTo>
                  <a:pt x="1672" y="19878"/>
                </a:lnTo>
                <a:lnTo>
                  <a:pt x="2089" y="18784"/>
                </a:lnTo>
                <a:lnTo>
                  <a:pt x="2089" y="15324"/>
                </a:lnTo>
                <a:lnTo>
                  <a:pt x="5452" y="15324"/>
                </a:lnTo>
                <a:lnTo>
                  <a:pt x="5452" y="14230"/>
                </a:lnTo>
                <a:lnTo>
                  <a:pt x="836" y="14230"/>
                </a:lnTo>
                <a:lnTo>
                  <a:pt x="836" y="20797"/>
                </a:lnTo>
                <a:close/>
                <a:moveTo>
                  <a:pt x="21182" y="0"/>
                </a:moveTo>
                <a:lnTo>
                  <a:pt x="21182" y="12588"/>
                </a:lnTo>
                <a:cubicBezTo>
                  <a:pt x="21182" y="15517"/>
                  <a:pt x="20683" y="18034"/>
                  <a:pt x="19519" y="19964"/>
                </a:cubicBezTo>
                <a:lnTo>
                  <a:pt x="19509" y="19931"/>
                </a:lnTo>
                <a:cubicBezTo>
                  <a:pt x="20274" y="18342"/>
                  <a:pt x="20764" y="16301"/>
                  <a:pt x="20764" y="13664"/>
                </a:cubicBezTo>
                <a:lnTo>
                  <a:pt x="20764" y="0"/>
                </a:lnTo>
                <a:lnTo>
                  <a:pt x="20346" y="0"/>
                </a:lnTo>
                <a:lnTo>
                  <a:pt x="20346" y="13646"/>
                </a:lnTo>
                <a:cubicBezTo>
                  <a:pt x="20346" y="17575"/>
                  <a:pt x="19130" y="20524"/>
                  <a:pt x="17630" y="20524"/>
                </a:cubicBezTo>
                <a:cubicBezTo>
                  <a:pt x="16130" y="20524"/>
                  <a:pt x="14914" y="17575"/>
                  <a:pt x="14914" y="13646"/>
                </a:cubicBezTo>
                <a:lnTo>
                  <a:pt x="14914" y="919"/>
                </a:lnTo>
                <a:lnTo>
                  <a:pt x="14496" y="2014"/>
                </a:lnTo>
                <a:lnTo>
                  <a:pt x="14496" y="13664"/>
                </a:lnTo>
                <a:cubicBezTo>
                  <a:pt x="14496" y="18198"/>
                  <a:pt x="15899" y="21600"/>
                  <a:pt x="17630" y="21600"/>
                </a:cubicBezTo>
                <a:cubicBezTo>
                  <a:pt x="17670" y="21600"/>
                  <a:pt x="18048" y="21600"/>
                  <a:pt x="18048" y="21600"/>
                </a:cubicBezTo>
                <a:cubicBezTo>
                  <a:pt x="19752" y="21600"/>
                  <a:pt x="21600" y="18303"/>
                  <a:pt x="21600" y="12604"/>
                </a:cubicBezTo>
                <a:cubicBezTo>
                  <a:pt x="21600" y="12599"/>
                  <a:pt x="21600" y="0"/>
                  <a:pt x="21600" y="0"/>
                </a:cubicBezTo>
                <a:lnTo>
                  <a:pt x="21182" y="0"/>
                </a:lnTo>
                <a:close/>
                <a:moveTo>
                  <a:pt x="17630" y="19429"/>
                </a:moveTo>
                <a:cubicBezTo>
                  <a:pt x="18899" y="19429"/>
                  <a:pt x="19927" y="16968"/>
                  <a:pt x="19928" y="13646"/>
                </a:cubicBezTo>
                <a:lnTo>
                  <a:pt x="19928" y="13646"/>
                </a:lnTo>
                <a:lnTo>
                  <a:pt x="19928" y="919"/>
                </a:lnTo>
                <a:lnTo>
                  <a:pt x="19510" y="2014"/>
                </a:lnTo>
                <a:lnTo>
                  <a:pt x="19510" y="12588"/>
                </a:lnTo>
                <a:cubicBezTo>
                  <a:pt x="19510" y="14704"/>
                  <a:pt x="18856" y="16145"/>
                  <a:pt x="18048" y="16145"/>
                </a:cubicBezTo>
                <a:cubicBezTo>
                  <a:pt x="17240" y="16145"/>
                  <a:pt x="16585" y="14704"/>
                  <a:pt x="16585" y="12588"/>
                </a:cubicBezTo>
                <a:lnTo>
                  <a:pt x="16585" y="0"/>
                </a:lnTo>
                <a:lnTo>
                  <a:pt x="16167" y="0"/>
                </a:lnTo>
                <a:lnTo>
                  <a:pt x="16167" y="12588"/>
                </a:lnTo>
                <a:cubicBezTo>
                  <a:pt x="16167" y="15308"/>
                  <a:pt x="17009" y="17240"/>
                  <a:pt x="18048" y="17240"/>
                </a:cubicBezTo>
                <a:cubicBezTo>
                  <a:pt x="18472" y="17240"/>
                  <a:pt x="18988" y="16690"/>
                  <a:pt x="19338" y="15723"/>
                </a:cubicBezTo>
                <a:lnTo>
                  <a:pt x="19348" y="15755"/>
                </a:lnTo>
                <a:cubicBezTo>
                  <a:pt x="19019" y="17350"/>
                  <a:pt x="18412" y="18335"/>
                  <a:pt x="17630" y="18335"/>
                </a:cubicBezTo>
                <a:cubicBezTo>
                  <a:pt x="16598" y="18335"/>
                  <a:pt x="15760" y="16377"/>
                  <a:pt x="15750" y="13682"/>
                </a:cubicBezTo>
                <a:lnTo>
                  <a:pt x="15749" y="13682"/>
                </a:lnTo>
                <a:lnTo>
                  <a:pt x="15749" y="0"/>
                </a:lnTo>
                <a:lnTo>
                  <a:pt x="15331" y="0"/>
                </a:lnTo>
                <a:lnTo>
                  <a:pt x="15331" y="13682"/>
                </a:lnTo>
                <a:lnTo>
                  <a:pt x="15332" y="13682"/>
                </a:lnTo>
                <a:cubicBezTo>
                  <a:pt x="15340" y="16986"/>
                  <a:pt x="16366" y="19429"/>
                  <a:pt x="17630" y="19429"/>
                </a:cubicBezTo>
                <a:close/>
                <a:moveTo>
                  <a:pt x="8344" y="14230"/>
                </a:moveTo>
                <a:lnTo>
                  <a:pt x="7287" y="20797"/>
                </a:lnTo>
                <a:lnTo>
                  <a:pt x="7705" y="20797"/>
                </a:lnTo>
                <a:lnTo>
                  <a:pt x="7705" y="20797"/>
                </a:lnTo>
                <a:lnTo>
                  <a:pt x="7705" y="20797"/>
                </a:lnTo>
                <a:lnTo>
                  <a:pt x="8233" y="17514"/>
                </a:lnTo>
                <a:lnTo>
                  <a:pt x="11774" y="17514"/>
                </a:lnTo>
                <a:lnTo>
                  <a:pt x="12302" y="20797"/>
                </a:lnTo>
                <a:lnTo>
                  <a:pt x="12720" y="20797"/>
                </a:lnTo>
                <a:lnTo>
                  <a:pt x="12016" y="16419"/>
                </a:lnTo>
                <a:lnTo>
                  <a:pt x="8409" y="16419"/>
                </a:lnTo>
                <a:lnTo>
                  <a:pt x="8585" y="15324"/>
                </a:lnTo>
                <a:lnTo>
                  <a:pt x="12258" y="15324"/>
                </a:lnTo>
                <a:lnTo>
                  <a:pt x="13138" y="20797"/>
                </a:lnTo>
                <a:lnTo>
                  <a:pt x="13555" y="20797"/>
                </a:lnTo>
                <a:lnTo>
                  <a:pt x="12500" y="14230"/>
                </a:lnTo>
                <a:lnTo>
                  <a:pt x="8344" y="14230"/>
                </a:lnTo>
                <a:close/>
                <a:moveTo>
                  <a:pt x="8959" y="0"/>
                </a:moveTo>
                <a:lnTo>
                  <a:pt x="5887" y="19082"/>
                </a:lnTo>
                <a:lnTo>
                  <a:pt x="6153" y="20027"/>
                </a:lnTo>
                <a:lnTo>
                  <a:pt x="9376" y="0"/>
                </a:lnTo>
                <a:lnTo>
                  <a:pt x="8959" y="0"/>
                </a:lnTo>
                <a:close/>
                <a:moveTo>
                  <a:pt x="10630" y="0"/>
                </a:moveTo>
                <a:lnTo>
                  <a:pt x="13849" y="20027"/>
                </a:lnTo>
                <a:lnTo>
                  <a:pt x="14115" y="19082"/>
                </a:lnTo>
                <a:lnTo>
                  <a:pt x="11048" y="0"/>
                </a:lnTo>
                <a:lnTo>
                  <a:pt x="10630" y="0"/>
                </a:lnTo>
                <a:close/>
                <a:moveTo>
                  <a:pt x="8101" y="13135"/>
                </a:moveTo>
                <a:lnTo>
                  <a:pt x="6865" y="20797"/>
                </a:lnTo>
                <a:lnTo>
                  <a:pt x="6447" y="20797"/>
                </a:lnTo>
                <a:lnTo>
                  <a:pt x="9585" y="1300"/>
                </a:lnTo>
                <a:lnTo>
                  <a:pt x="11312" y="12041"/>
                </a:lnTo>
                <a:lnTo>
                  <a:pt x="11730" y="12041"/>
                </a:lnTo>
                <a:lnTo>
                  <a:pt x="9794" y="0"/>
                </a:lnTo>
                <a:lnTo>
                  <a:pt x="10212" y="0"/>
                </a:lnTo>
                <a:lnTo>
                  <a:pt x="12324" y="13135"/>
                </a:lnTo>
                <a:lnTo>
                  <a:pt x="8101" y="13135"/>
                </a:lnTo>
                <a:close/>
                <a:moveTo>
                  <a:pt x="10004" y="6506"/>
                </a:moveTo>
                <a:lnTo>
                  <a:pt x="9114" y="12041"/>
                </a:lnTo>
                <a:lnTo>
                  <a:pt x="10894" y="12041"/>
                </a:lnTo>
                <a:lnTo>
                  <a:pt x="10004" y="6506"/>
                </a:lnTo>
                <a:close/>
                <a:moveTo>
                  <a:pt x="8277" y="12041"/>
                </a:moveTo>
                <a:lnTo>
                  <a:pt x="8696" y="12041"/>
                </a:lnTo>
                <a:lnTo>
                  <a:pt x="9795" y="5206"/>
                </a:lnTo>
                <a:lnTo>
                  <a:pt x="9586" y="3905"/>
                </a:lnTo>
                <a:lnTo>
                  <a:pt x="8277" y="12041"/>
                </a:lnTo>
                <a:close/>
              </a:path>
            </a:pathLst>
          </a:custGeom>
          <a:solidFill>
            <a:schemeClr val="accent4"/>
          </a:solidFill>
          <a:ln w="12700">
            <a:miter lim="400000"/>
          </a:ln>
        </p:spPr>
        <p:txBody>
          <a:bodyPr lIns="179999" tIns="179999" rIns="179999" bIns="179999" anchor="ctr"/>
          <a:lstStyle/>
          <a:p>
            <a:pPr>
              <a:lnSpc>
                <a:spcPct val="110000"/>
              </a:lnSpc>
              <a:spcBef>
                <a:spcPts val="1200"/>
              </a:spcBef>
              <a:defRPr sz="2300">
                <a:solidFill>
                  <a:schemeClr val="accent4"/>
                </a:solidFill>
              </a:defRPr>
            </a:pPr>
            <a:endParaRPr/>
          </a:p>
        </p:txBody>
      </p:sp>
      <p:grpSp>
        <p:nvGrpSpPr>
          <p:cNvPr id="829" name="Gruppieren 12"/>
          <p:cNvGrpSpPr/>
          <p:nvPr/>
        </p:nvGrpSpPr>
        <p:grpSpPr>
          <a:xfrm>
            <a:off x="-390525" y="160153"/>
            <a:ext cx="333375" cy="136812"/>
            <a:chOff x="0" y="0"/>
            <a:chExt cx="333375" cy="136812"/>
          </a:xfrm>
        </p:grpSpPr>
        <p:sp>
          <p:nvSpPr>
            <p:cNvPr id="827" name="Gerader Verbinder 9"/>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28" name="Textfeld 10"/>
            <p:cNvSpPr txBox="1"/>
            <p:nvPr/>
          </p:nvSpPr>
          <p:spPr>
            <a:xfrm>
              <a:off x="33212" y="-1"/>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08,70</a:t>
              </a:r>
            </a:p>
          </p:txBody>
        </p:sp>
      </p:grpSp>
      <p:grpSp>
        <p:nvGrpSpPr>
          <p:cNvPr id="832" name="Gruppieren 14"/>
          <p:cNvGrpSpPr/>
          <p:nvPr/>
        </p:nvGrpSpPr>
        <p:grpSpPr>
          <a:xfrm>
            <a:off x="-390525" y="1131703"/>
            <a:ext cx="333375" cy="136813"/>
            <a:chOff x="0" y="0"/>
            <a:chExt cx="333375" cy="136812"/>
          </a:xfrm>
        </p:grpSpPr>
        <p:sp>
          <p:nvSpPr>
            <p:cNvPr id="830" name="Gerader Verbinder 15"/>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31" name="Textfeld 16"/>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06,00</a:t>
              </a:r>
            </a:p>
          </p:txBody>
        </p:sp>
      </p:grpSp>
      <p:grpSp>
        <p:nvGrpSpPr>
          <p:cNvPr id="835" name="Gruppieren 17"/>
          <p:cNvGrpSpPr/>
          <p:nvPr/>
        </p:nvGrpSpPr>
        <p:grpSpPr>
          <a:xfrm>
            <a:off x="-390525" y="1491963"/>
            <a:ext cx="333375" cy="136812"/>
            <a:chOff x="0" y="0"/>
            <a:chExt cx="333375" cy="136812"/>
          </a:xfrm>
        </p:grpSpPr>
        <p:sp>
          <p:nvSpPr>
            <p:cNvPr id="833" name="Gerader Verbinder 18"/>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34" name="Textfeld 19"/>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05,00</a:t>
              </a:r>
            </a:p>
          </p:txBody>
        </p:sp>
      </p:grpSp>
      <p:grpSp>
        <p:nvGrpSpPr>
          <p:cNvPr id="838" name="Gruppieren 20"/>
          <p:cNvGrpSpPr/>
          <p:nvPr/>
        </p:nvGrpSpPr>
        <p:grpSpPr>
          <a:xfrm>
            <a:off x="-390525" y="3292187"/>
            <a:ext cx="333375" cy="136813"/>
            <a:chOff x="0" y="0"/>
            <a:chExt cx="333375" cy="136812"/>
          </a:xfrm>
        </p:grpSpPr>
        <p:sp>
          <p:nvSpPr>
            <p:cNvPr id="836" name="Gerader Verbinder 21"/>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37" name="Textfeld 22"/>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00,00</a:t>
              </a:r>
            </a:p>
          </p:txBody>
        </p:sp>
      </p:grpSp>
      <p:grpSp>
        <p:nvGrpSpPr>
          <p:cNvPr id="841" name="Gruppieren 23"/>
          <p:cNvGrpSpPr/>
          <p:nvPr/>
        </p:nvGrpSpPr>
        <p:grpSpPr>
          <a:xfrm>
            <a:off x="-390525" y="6063962"/>
            <a:ext cx="333375" cy="136813"/>
            <a:chOff x="0" y="0"/>
            <a:chExt cx="333375" cy="136812"/>
          </a:xfrm>
        </p:grpSpPr>
        <p:sp>
          <p:nvSpPr>
            <p:cNvPr id="839" name="Gerader Verbinder 24"/>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40" name="Textfeld 25"/>
            <p:cNvSpPr txBox="1"/>
            <p:nvPr/>
          </p:nvSpPr>
          <p:spPr>
            <a:xfrm>
              <a:off x="33215"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07,70</a:t>
              </a:r>
            </a:p>
          </p:txBody>
        </p:sp>
      </p:grpSp>
      <p:grpSp>
        <p:nvGrpSpPr>
          <p:cNvPr id="844" name="Gruppieren 26"/>
          <p:cNvGrpSpPr/>
          <p:nvPr/>
        </p:nvGrpSpPr>
        <p:grpSpPr>
          <a:xfrm>
            <a:off x="-390525" y="6495762"/>
            <a:ext cx="333375" cy="136813"/>
            <a:chOff x="0" y="0"/>
            <a:chExt cx="333375" cy="136812"/>
          </a:xfrm>
        </p:grpSpPr>
        <p:sp>
          <p:nvSpPr>
            <p:cNvPr id="842" name="Gerader Verbinder 27"/>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43" name="Textfeld 28"/>
            <p:cNvSpPr txBox="1"/>
            <p:nvPr/>
          </p:nvSpPr>
          <p:spPr>
            <a:xfrm>
              <a:off x="33216"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08,90</a:t>
              </a:r>
            </a:p>
          </p:txBody>
        </p:sp>
      </p:grpSp>
      <p:grpSp>
        <p:nvGrpSpPr>
          <p:cNvPr id="847" name="Gruppieren 29"/>
          <p:cNvGrpSpPr/>
          <p:nvPr/>
        </p:nvGrpSpPr>
        <p:grpSpPr>
          <a:xfrm>
            <a:off x="379926" y="-396785"/>
            <a:ext cx="136174" cy="333376"/>
            <a:chOff x="0" y="0"/>
            <a:chExt cx="136173" cy="333375"/>
          </a:xfrm>
        </p:grpSpPr>
        <p:sp>
          <p:nvSpPr>
            <p:cNvPr id="845" name="Gerader Verbinder 30"/>
            <p:cNvSpPr/>
            <p:nvPr/>
          </p:nvSpPr>
          <p:spPr>
            <a:xfrm flipV="1">
              <a:off x="136173"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46" name="Textfeld 31"/>
            <p:cNvSpPr txBox="1"/>
            <p:nvPr/>
          </p:nvSpPr>
          <p:spPr>
            <a:xfrm rot="16200000">
              <a:off x="-69975" y="102553"/>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grpSp>
        <p:nvGrpSpPr>
          <p:cNvPr id="850" name="Gruppieren 32"/>
          <p:cNvGrpSpPr/>
          <p:nvPr/>
        </p:nvGrpSpPr>
        <p:grpSpPr>
          <a:xfrm>
            <a:off x="5851248" y="-396787"/>
            <a:ext cx="136170" cy="333376"/>
            <a:chOff x="0" y="0"/>
            <a:chExt cx="136169" cy="333375"/>
          </a:xfrm>
        </p:grpSpPr>
        <p:sp>
          <p:nvSpPr>
            <p:cNvPr id="848" name="Gerader Verbinder 33"/>
            <p:cNvSpPr/>
            <p:nvPr/>
          </p:nvSpPr>
          <p:spPr>
            <a:xfrm flipV="1">
              <a:off x="136169"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49" name="Textfeld 34"/>
            <p:cNvSpPr txBox="1"/>
            <p:nvPr/>
          </p:nvSpPr>
          <p:spPr>
            <a:xfrm rot="16200000">
              <a:off x="-69975"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grpSp>
        <p:nvGrpSpPr>
          <p:cNvPr id="853" name="Gruppieren 13"/>
          <p:cNvGrpSpPr/>
          <p:nvPr/>
        </p:nvGrpSpPr>
        <p:grpSpPr>
          <a:xfrm>
            <a:off x="6203315" y="-396789"/>
            <a:ext cx="127635" cy="333376"/>
            <a:chOff x="0" y="0"/>
            <a:chExt cx="127633" cy="333375"/>
          </a:xfrm>
        </p:grpSpPr>
        <p:sp>
          <p:nvSpPr>
            <p:cNvPr id="851" name="Gerader Verbinder 36"/>
            <p:cNvSpPr/>
            <p:nvPr/>
          </p:nvSpPr>
          <p:spPr>
            <a:xfrm flipV="1">
              <a:off x="-1" y="0"/>
              <a:ext cx="2"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52" name="Textfeld 37"/>
            <p:cNvSpPr txBox="1"/>
            <p:nvPr/>
          </p:nvSpPr>
          <p:spPr>
            <a:xfrm rot="16200000">
              <a:off x="-69341"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sp>
        <p:nvSpPr>
          <p:cNvPr id="854" name="Gerader Verbinder 39"/>
          <p:cNvSpPr/>
          <p:nvPr/>
        </p:nvSpPr>
        <p:spPr>
          <a:xfrm flipV="1">
            <a:off x="6095365" y="-396789"/>
            <a:ext cx="1" cy="333376"/>
          </a:xfrm>
          <a:prstGeom prst="line">
            <a:avLst/>
          </a:prstGeom>
          <a:ln w="6350">
            <a:solidFill>
              <a:schemeClr val="accent6"/>
            </a:solidFill>
            <a:miter/>
          </a:ln>
        </p:spPr>
        <p:txBody>
          <a:bodyPr lIns="45719" rIns="45719"/>
          <a:lstStyle/>
          <a:p>
            <a:pPr>
              <a:lnSpc>
                <a:spcPct val="110000"/>
              </a:lnSpc>
              <a:spcBef>
                <a:spcPts val="1200"/>
              </a:spcBef>
              <a:defRPr sz="2300">
                <a:solidFill>
                  <a:schemeClr val="accent4"/>
                </a:solidFill>
              </a:defRPr>
            </a:pPr>
            <a:endParaRPr/>
          </a:p>
        </p:txBody>
      </p:sp>
      <p:grpSp>
        <p:nvGrpSpPr>
          <p:cNvPr id="857" name="Gruppieren 40"/>
          <p:cNvGrpSpPr/>
          <p:nvPr/>
        </p:nvGrpSpPr>
        <p:grpSpPr>
          <a:xfrm>
            <a:off x="11545613" y="-396792"/>
            <a:ext cx="136166" cy="333376"/>
            <a:chOff x="0" y="0"/>
            <a:chExt cx="136164" cy="333375"/>
          </a:xfrm>
        </p:grpSpPr>
        <p:sp>
          <p:nvSpPr>
            <p:cNvPr id="855" name="Gerader Verbinder 41"/>
            <p:cNvSpPr/>
            <p:nvPr/>
          </p:nvSpPr>
          <p:spPr>
            <a:xfrm flipV="1">
              <a:off x="136164"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56" name="Textfeld 42"/>
            <p:cNvSpPr txBox="1"/>
            <p:nvPr/>
          </p:nvSpPr>
          <p:spPr>
            <a:xfrm rot="16200000">
              <a:off x="-69975" y="102547"/>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sp>
        <p:nvSpPr>
          <p:cNvPr id="858" name="01"/>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‹Nr.›</a:t>
            </a:fld>
            <a:endParaRPr/>
          </a:p>
        </p:txBody>
      </p:sp>
      <p:sp>
        <p:nvSpPr>
          <p:cNvPr id="859" name="Textebene 1…"/>
          <p:cNvSpPr txBox="1">
            <a:spLocks noGrp="1"/>
          </p:cNvSpPr>
          <p:nvPr>
            <p:ph type="body" sz="quarter" idx="1"/>
          </p:nvPr>
        </p:nvSpPr>
        <p:spPr>
          <a:xfrm>
            <a:off x="8104861" y="1631156"/>
            <a:ext cx="3571200" cy="4569620"/>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860" name="Titeltext"/>
          <p:cNvSpPr txBox="1">
            <a:spLocks noGrp="1"/>
          </p:cNvSpPr>
          <p:nvPr>
            <p:ph type="title"/>
          </p:nvPr>
        </p:nvSpPr>
        <p:spPr>
          <a:xfrm>
            <a:off x="518318" y="301185"/>
            <a:ext cx="6844386" cy="332400"/>
          </a:xfrm>
          <a:prstGeom prst="rect">
            <a:avLst/>
          </a:prstGeom>
        </p:spPr>
        <p:txBody>
          <a:bodyPr anchor="t"/>
          <a:lstStyle>
            <a:lvl1pPr>
              <a:defRPr sz="2600">
                <a:solidFill>
                  <a:schemeClr val="accent4"/>
                </a:solidFill>
              </a:defRPr>
            </a:lvl1pPr>
          </a:lstStyle>
          <a:p>
            <a:r>
              <a:t>Titeltext</a:t>
            </a:r>
          </a:p>
        </p:txBody>
      </p:sp>
      <p:sp>
        <p:nvSpPr>
          <p:cNvPr id="861" name="Textplatzhalter 9"/>
          <p:cNvSpPr>
            <a:spLocks noGrp="1"/>
          </p:cNvSpPr>
          <p:nvPr>
            <p:ph type="body" sz="quarter" idx="21"/>
          </p:nvPr>
        </p:nvSpPr>
        <p:spPr>
          <a:xfrm>
            <a:off x="518316" y="687598"/>
            <a:ext cx="6844387" cy="249813"/>
          </a:xfrm>
          <a:prstGeom prst="rect">
            <a:avLst/>
          </a:prstGeom>
        </p:spPr>
        <p:txBody>
          <a:bodyPr/>
          <a:lstStyle/>
          <a:p>
            <a:pPr>
              <a:lnSpc>
                <a:spcPct val="110000"/>
              </a:lnSpc>
              <a:defRPr sz="1600">
                <a:solidFill>
                  <a:schemeClr val="accent4"/>
                </a:solidFill>
              </a:defRPr>
            </a:pPr>
            <a:endParaRPr/>
          </a:p>
        </p:txBody>
      </p:sp>
      <p:pic>
        <p:nvPicPr>
          <p:cNvPr id="862" name="image.jpeg" descr="image.jpeg"/>
          <p:cNvPicPr>
            <a:picLocks noChangeAspect="1"/>
          </p:cNvPicPr>
          <p:nvPr/>
        </p:nvPicPr>
        <p:blipFill>
          <a:blip r:embed="rId2"/>
          <a:stretch>
            <a:fillRect/>
          </a:stretch>
        </p:blipFill>
        <p:spPr>
          <a:xfrm>
            <a:off x="8682325" y="267620"/>
            <a:ext cx="1424324" cy="490313"/>
          </a:xfrm>
          <a:prstGeom prst="rect">
            <a:avLst/>
          </a:prstGeom>
          <a:ln w="12700">
            <a:miter lim="400000"/>
          </a:ln>
        </p:spPr>
      </p:pic>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Nur Titel | Blau">
    <p:spTree>
      <p:nvGrpSpPr>
        <p:cNvPr id="1" name=""/>
        <p:cNvGrpSpPr/>
        <p:nvPr/>
      </p:nvGrpSpPr>
      <p:grpSpPr>
        <a:xfrm>
          <a:off x="0" y="0"/>
          <a:ext cx="0" cy="0"/>
          <a:chOff x="0" y="0"/>
          <a:chExt cx="0" cy="0"/>
        </a:xfrm>
      </p:grpSpPr>
      <p:sp>
        <p:nvSpPr>
          <p:cNvPr id="869" name="Titeltext"/>
          <p:cNvSpPr txBox="1">
            <a:spLocks noGrp="1"/>
          </p:cNvSpPr>
          <p:nvPr>
            <p:ph type="title"/>
          </p:nvPr>
        </p:nvSpPr>
        <p:spPr>
          <a:xfrm>
            <a:off x="518318" y="301185"/>
            <a:ext cx="6844386" cy="332400"/>
          </a:xfrm>
          <a:prstGeom prst="rect">
            <a:avLst/>
          </a:prstGeom>
        </p:spPr>
        <p:txBody>
          <a:bodyPr anchor="t"/>
          <a:lstStyle>
            <a:lvl1pPr>
              <a:defRPr sz="2400"/>
            </a:lvl1pPr>
          </a:lstStyle>
          <a:p>
            <a:r>
              <a:t>Titeltext</a:t>
            </a:r>
          </a:p>
        </p:txBody>
      </p:sp>
      <p:sp>
        <p:nvSpPr>
          <p:cNvPr id="870" name="01"/>
          <p:cNvSpPr txBox="1">
            <a:spLocks noGrp="1"/>
          </p:cNvSpPr>
          <p:nvPr>
            <p:ph type="sldNum" sz="quarter" idx="2"/>
          </p:nvPr>
        </p:nvSpPr>
        <p:spPr>
          <a:prstGeom prst="rect">
            <a:avLst/>
          </a:prstGeom>
        </p:spPr>
        <p:txBody>
          <a:bodyPr/>
          <a:lstStyle/>
          <a:p>
            <a:fld id="{86CB4B4D-7CA3-9044-876B-883B54F8677D}" type="slidenum">
              <a:t>‹Nr.›</a:t>
            </a:fld>
            <a:endParaRPr/>
          </a:p>
        </p:txBody>
      </p:sp>
      <p:sp>
        <p:nvSpPr>
          <p:cNvPr id="871" name="Rechteck 56"/>
          <p:cNvSpPr/>
          <p:nvPr/>
        </p:nvSpPr>
        <p:spPr>
          <a:xfrm>
            <a:off x="517200" y="6537575"/>
            <a:ext cx="11674800" cy="12701"/>
          </a:xfrm>
          <a:prstGeom prst="rect">
            <a:avLst/>
          </a:prstGeom>
          <a:solidFill>
            <a:schemeClr val="accent3"/>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872" name="Rechteck 58"/>
          <p:cNvSpPr/>
          <p:nvPr/>
        </p:nvSpPr>
        <p:spPr>
          <a:xfrm>
            <a:off x="518399" y="1196732"/>
            <a:ext cx="11676064" cy="72001"/>
          </a:xfrm>
          <a:prstGeom prst="rect">
            <a:avLst/>
          </a:prstGeom>
          <a:solidFill>
            <a:schemeClr val="accent3"/>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873" name="Textebene 1…"/>
          <p:cNvSpPr txBox="1">
            <a:spLocks noGrp="1"/>
          </p:cNvSpPr>
          <p:nvPr>
            <p:ph type="body" sz="quarter" idx="1"/>
          </p:nvPr>
        </p:nvSpPr>
        <p:spPr>
          <a:xfrm>
            <a:off x="518317" y="687598"/>
            <a:ext cx="6844386" cy="249813"/>
          </a:xfrm>
          <a:prstGeom prst="rect">
            <a:avLst/>
          </a:prstGeom>
        </p:spPr>
        <p:txBody>
          <a:bodyPr/>
          <a:lstStyle>
            <a:lvl1pPr>
              <a:lnSpc>
                <a:spcPct val="110000"/>
              </a:lnSpc>
              <a:defRPr sz="1600">
                <a:solidFill>
                  <a:srgbClr val="FFFFFF"/>
                </a:solidFill>
              </a:defRPr>
            </a:lvl1pPr>
            <a:lvl2pPr marL="179999" indent="-179999">
              <a:lnSpc>
                <a:spcPct val="110000"/>
              </a:lnSpc>
              <a:defRPr sz="1600">
                <a:solidFill>
                  <a:srgbClr val="FFFFFF"/>
                </a:solidFill>
              </a:defRPr>
            </a:lvl2pPr>
            <a:lvl3pPr marL="385714" indent="-205714">
              <a:lnSpc>
                <a:spcPct val="110000"/>
              </a:lnSpc>
              <a:defRPr sz="1600">
                <a:solidFill>
                  <a:srgbClr val="FFFFFF"/>
                </a:solidFill>
              </a:defRPr>
            </a:lvl3pPr>
            <a:lvl4pPr marL="565714" indent="-205714">
              <a:lnSpc>
                <a:spcPct val="110000"/>
              </a:lnSpc>
              <a:defRPr sz="1600">
                <a:solidFill>
                  <a:srgbClr val="FFFFFF"/>
                </a:solidFill>
              </a:defRPr>
            </a:lvl4pPr>
            <a:lvl5pPr marL="779999" indent="-239999">
              <a:lnSpc>
                <a:spcPct val="110000"/>
              </a:lnSpc>
              <a:defRPr sz="1600">
                <a:solidFill>
                  <a:srgbClr val="FFFFFF"/>
                </a:solidFill>
              </a:defRPr>
            </a:lvl5pPr>
          </a:lstStyle>
          <a:p>
            <a:r>
              <a:t>Textebene 1</a:t>
            </a:r>
          </a:p>
          <a:p>
            <a:pPr lvl="1"/>
            <a:r>
              <a:t>Textebene 2</a:t>
            </a:r>
          </a:p>
          <a:p>
            <a:pPr lvl="2"/>
            <a:r>
              <a:t>Textebene 3</a:t>
            </a:r>
          </a:p>
          <a:p>
            <a:pPr lvl="3"/>
            <a:r>
              <a:t>Textebene 4</a:t>
            </a:r>
          </a:p>
          <a:p>
            <a:pPr lvl="4"/>
            <a:r>
              <a:t>Textebene 5</a:t>
            </a:r>
          </a:p>
        </p:txBody>
      </p:sp>
      <p:sp>
        <p:nvSpPr>
          <p:cNvPr id="874" name="Freihandform: Form 60"/>
          <p:cNvSpPr/>
          <p:nvPr/>
        </p:nvSpPr>
        <p:spPr>
          <a:xfrm>
            <a:off x="10596063" y="299345"/>
            <a:ext cx="1080001" cy="412330"/>
          </a:xfrm>
          <a:custGeom>
            <a:avLst/>
            <a:gdLst/>
            <a:ahLst/>
            <a:cxnLst>
              <a:cxn ang="0">
                <a:pos x="wd2" y="hd2"/>
              </a:cxn>
              <a:cxn ang="5400000">
                <a:pos x="wd2" y="hd2"/>
              </a:cxn>
              <a:cxn ang="10800000">
                <a:pos x="wd2" y="hd2"/>
              </a:cxn>
              <a:cxn ang="16200000">
                <a:pos x="wd2" y="hd2"/>
              </a:cxn>
            </a:cxnLst>
            <a:rect l="0" t="0" r="r" b="b"/>
            <a:pathLst>
              <a:path w="21600" h="21600" extrusionOk="0">
                <a:moveTo>
                  <a:pt x="0" y="2014"/>
                </a:moveTo>
                <a:lnTo>
                  <a:pt x="418" y="919"/>
                </a:lnTo>
                <a:lnTo>
                  <a:pt x="418" y="20797"/>
                </a:lnTo>
                <a:lnTo>
                  <a:pt x="0" y="20797"/>
                </a:lnTo>
                <a:lnTo>
                  <a:pt x="0" y="2014"/>
                </a:lnTo>
                <a:close/>
                <a:moveTo>
                  <a:pt x="1254" y="1095"/>
                </a:moveTo>
                <a:lnTo>
                  <a:pt x="6269" y="1095"/>
                </a:lnTo>
                <a:lnTo>
                  <a:pt x="6269" y="0"/>
                </a:lnTo>
                <a:lnTo>
                  <a:pt x="836" y="0"/>
                </a:lnTo>
                <a:lnTo>
                  <a:pt x="836" y="13135"/>
                </a:lnTo>
                <a:lnTo>
                  <a:pt x="5452" y="13135"/>
                </a:lnTo>
                <a:lnTo>
                  <a:pt x="5452" y="12041"/>
                </a:lnTo>
                <a:lnTo>
                  <a:pt x="1254" y="12041"/>
                </a:lnTo>
                <a:lnTo>
                  <a:pt x="1254" y="1095"/>
                </a:lnTo>
                <a:close/>
                <a:moveTo>
                  <a:pt x="6081" y="9851"/>
                </a:moveTo>
                <a:lnTo>
                  <a:pt x="2090" y="9851"/>
                </a:lnTo>
                <a:lnTo>
                  <a:pt x="2090" y="5473"/>
                </a:lnTo>
                <a:lnTo>
                  <a:pt x="5503" y="5473"/>
                </a:lnTo>
                <a:lnTo>
                  <a:pt x="5921" y="4378"/>
                </a:lnTo>
                <a:lnTo>
                  <a:pt x="2090" y="4378"/>
                </a:lnTo>
                <a:lnTo>
                  <a:pt x="2090" y="3284"/>
                </a:lnTo>
                <a:lnTo>
                  <a:pt x="6269" y="3284"/>
                </a:lnTo>
                <a:lnTo>
                  <a:pt x="6269" y="2189"/>
                </a:lnTo>
                <a:lnTo>
                  <a:pt x="1672" y="2189"/>
                </a:lnTo>
                <a:lnTo>
                  <a:pt x="1672" y="10946"/>
                </a:lnTo>
                <a:lnTo>
                  <a:pt x="5668" y="10946"/>
                </a:lnTo>
                <a:lnTo>
                  <a:pt x="6081" y="9851"/>
                </a:lnTo>
                <a:close/>
                <a:moveTo>
                  <a:pt x="836" y="20797"/>
                </a:moveTo>
                <a:lnTo>
                  <a:pt x="1254" y="20797"/>
                </a:lnTo>
                <a:lnTo>
                  <a:pt x="1254" y="15324"/>
                </a:lnTo>
                <a:lnTo>
                  <a:pt x="1672" y="15324"/>
                </a:lnTo>
                <a:lnTo>
                  <a:pt x="1672" y="19878"/>
                </a:lnTo>
                <a:lnTo>
                  <a:pt x="2089" y="18784"/>
                </a:lnTo>
                <a:lnTo>
                  <a:pt x="2089" y="15324"/>
                </a:lnTo>
                <a:lnTo>
                  <a:pt x="5452" y="15324"/>
                </a:lnTo>
                <a:lnTo>
                  <a:pt x="5452" y="14230"/>
                </a:lnTo>
                <a:lnTo>
                  <a:pt x="836" y="14230"/>
                </a:lnTo>
                <a:lnTo>
                  <a:pt x="836" y="20797"/>
                </a:lnTo>
                <a:close/>
                <a:moveTo>
                  <a:pt x="21182" y="0"/>
                </a:moveTo>
                <a:lnTo>
                  <a:pt x="21182" y="12588"/>
                </a:lnTo>
                <a:cubicBezTo>
                  <a:pt x="21182" y="15517"/>
                  <a:pt x="20683" y="18034"/>
                  <a:pt x="19519" y="19964"/>
                </a:cubicBezTo>
                <a:lnTo>
                  <a:pt x="19509" y="19931"/>
                </a:lnTo>
                <a:cubicBezTo>
                  <a:pt x="20274" y="18342"/>
                  <a:pt x="20764" y="16301"/>
                  <a:pt x="20764" y="13664"/>
                </a:cubicBezTo>
                <a:lnTo>
                  <a:pt x="20764" y="0"/>
                </a:lnTo>
                <a:lnTo>
                  <a:pt x="20346" y="0"/>
                </a:lnTo>
                <a:lnTo>
                  <a:pt x="20346" y="13646"/>
                </a:lnTo>
                <a:cubicBezTo>
                  <a:pt x="20346" y="17575"/>
                  <a:pt x="19130" y="20524"/>
                  <a:pt x="17630" y="20524"/>
                </a:cubicBezTo>
                <a:cubicBezTo>
                  <a:pt x="16130" y="20524"/>
                  <a:pt x="14914" y="17575"/>
                  <a:pt x="14914" y="13646"/>
                </a:cubicBezTo>
                <a:lnTo>
                  <a:pt x="14914" y="919"/>
                </a:lnTo>
                <a:lnTo>
                  <a:pt x="14496" y="2014"/>
                </a:lnTo>
                <a:lnTo>
                  <a:pt x="14496" y="13664"/>
                </a:lnTo>
                <a:cubicBezTo>
                  <a:pt x="14496" y="18198"/>
                  <a:pt x="15899" y="21600"/>
                  <a:pt x="17630" y="21600"/>
                </a:cubicBezTo>
                <a:cubicBezTo>
                  <a:pt x="17670" y="21600"/>
                  <a:pt x="18048" y="21600"/>
                  <a:pt x="18048" y="21600"/>
                </a:cubicBezTo>
                <a:cubicBezTo>
                  <a:pt x="19752" y="21600"/>
                  <a:pt x="21600" y="18303"/>
                  <a:pt x="21600" y="12604"/>
                </a:cubicBezTo>
                <a:cubicBezTo>
                  <a:pt x="21600" y="12599"/>
                  <a:pt x="21600" y="0"/>
                  <a:pt x="21600" y="0"/>
                </a:cubicBezTo>
                <a:lnTo>
                  <a:pt x="21182" y="0"/>
                </a:lnTo>
                <a:close/>
                <a:moveTo>
                  <a:pt x="17630" y="19429"/>
                </a:moveTo>
                <a:cubicBezTo>
                  <a:pt x="18899" y="19429"/>
                  <a:pt x="19927" y="16968"/>
                  <a:pt x="19928" y="13646"/>
                </a:cubicBezTo>
                <a:lnTo>
                  <a:pt x="19928" y="13646"/>
                </a:lnTo>
                <a:lnTo>
                  <a:pt x="19928" y="919"/>
                </a:lnTo>
                <a:lnTo>
                  <a:pt x="19510" y="2014"/>
                </a:lnTo>
                <a:lnTo>
                  <a:pt x="19510" y="12588"/>
                </a:lnTo>
                <a:cubicBezTo>
                  <a:pt x="19510" y="14704"/>
                  <a:pt x="18856" y="16145"/>
                  <a:pt x="18048" y="16145"/>
                </a:cubicBezTo>
                <a:cubicBezTo>
                  <a:pt x="17240" y="16145"/>
                  <a:pt x="16585" y="14704"/>
                  <a:pt x="16585" y="12588"/>
                </a:cubicBezTo>
                <a:lnTo>
                  <a:pt x="16585" y="0"/>
                </a:lnTo>
                <a:lnTo>
                  <a:pt x="16167" y="0"/>
                </a:lnTo>
                <a:lnTo>
                  <a:pt x="16167" y="12588"/>
                </a:lnTo>
                <a:cubicBezTo>
                  <a:pt x="16167" y="15308"/>
                  <a:pt x="17009" y="17240"/>
                  <a:pt x="18048" y="17240"/>
                </a:cubicBezTo>
                <a:cubicBezTo>
                  <a:pt x="18472" y="17240"/>
                  <a:pt x="18988" y="16690"/>
                  <a:pt x="19338" y="15723"/>
                </a:cubicBezTo>
                <a:lnTo>
                  <a:pt x="19348" y="15755"/>
                </a:lnTo>
                <a:cubicBezTo>
                  <a:pt x="19019" y="17350"/>
                  <a:pt x="18412" y="18335"/>
                  <a:pt x="17630" y="18335"/>
                </a:cubicBezTo>
                <a:cubicBezTo>
                  <a:pt x="16598" y="18335"/>
                  <a:pt x="15760" y="16377"/>
                  <a:pt x="15750" y="13682"/>
                </a:cubicBezTo>
                <a:lnTo>
                  <a:pt x="15749" y="13682"/>
                </a:lnTo>
                <a:lnTo>
                  <a:pt x="15749" y="0"/>
                </a:lnTo>
                <a:lnTo>
                  <a:pt x="15331" y="0"/>
                </a:lnTo>
                <a:lnTo>
                  <a:pt x="15331" y="13682"/>
                </a:lnTo>
                <a:lnTo>
                  <a:pt x="15332" y="13682"/>
                </a:lnTo>
                <a:cubicBezTo>
                  <a:pt x="15340" y="16986"/>
                  <a:pt x="16366" y="19429"/>
                  <a:pt x="17630" y="19429"/>
                </a:cubicBezTo>
                <a:close/>
                <a:moveTo>
                  <a:pt x="8344" y="14230"/>
                </a:moveTo>
                <a:lnTo>
                  <a:pt x="7287" y="20797"/>
                </a:lnTo>
                <a:lnTo>
                  <a:pt x="7705" y="20797"/>
                </a:lnTo>
                <a:lnTo>
                  <a:pt x="7705" y="20797"/>
                </a:lnTo>
                <a:lnTo>
                  <a:pt x="7705" y="20797"/>
                </a:lnTo>
                <a:lnTo>
                  <a:pt x="8233" y="17514"/>
                </a:lnTo>
                <a:lnTo>
                  <a:pt x="11774" y="17514"/>
                </a:lnTo>
                <a:lnTo>
                  <a:pt x="12302" y="20797"/>
                </a:lnTo>
                <a:lnTo>
                  <a:pt x="12720" y="20797"/>
                </a:lnTo>
                <a:lnTo>
                  <a:pt x="12016" y="16419"/>
                </a:lnTo>
                <a:lnTo>
                  <a:pt x="8409" y="16419"/>
                </a:lnTo>
                <a:lnTo>
                  <a:pt x="8585" y="15324"/>
                </a:lnTo>
                <a:lnTo>
                  <a:pt x="12258" y="15324"/>
                </a:lnTo>
                <a:lnTo>
                  <a:pt x="13138" y="20797"/>
                </a:lnTo>
                <a:lnTo>
                  <a:pt x="13555" y="20797"/>
                </a:lnTo>
                <a:lnTo>
                  <a:pt x="12500" y="14230"/>
                </a:lnTo>
                <a:lnTo>
                  <a:pt x="8344" y="14230"/>
                </a:lnTo>
                <a:close/>
                <a:moveTo>
                  <a:pt x="8959" y="0"/>
                </a:moveTo>
                <a:lnTo>
                  <a:pt x="5887" y="19082"/>
                </a:lnTo>
                <a:lnTo>
                  <a:pt x="6153" y="20027"/>
                </a:lnTo>
                <a:lnTo>
                  <a:pt x="9376" y="0"/>
                </a:lnTo>
                <a:lnTo>
                  <a:pt x="8959" y="0"/>
                </a:lnTo>
                <a:close/>
                <a:moveTo>
                  <a:pt x="10630" y="0"/>
                </a:moveTo>
                <a:lnTo>
                  <a:pt x="13849" y="20027"/>
                </a:lnTo>
                <a:lnTo>
                  <a:pt x="14115" y="19082"/>
                </a:lnTo>
                <a:lnTo>
                  <a:pt x="11048" y="0"/>
                </a:lnTo>
                <a:lnTo>
                  <a:pt x="10630" y="0"/>
                </a:lnTo>
                <a:close/>
                <a:moveTo>
                  <a:pt x="8101" y="13135"/>
                </a:moveTo>
                <a:lnTo>
                  <a:pt x="6865" y="20797"/>
                </a:lnTo>
                <a:lnTo>
                  <a:pt x="6447" y="20797"/>
                </a:lnTo>
                <a:lnTo>
                  <a:pt x="9585" y="1300"/>
                </a:lnTo>
                <a:lnTo>
                  <a:pt x="11312" y="12041"/>
                </a:lnTo>
                <a:lnTo>
                  <a:pt x="11730" y="12041"/>
                </a:lnTo>
                <a:lnTo>
                  <a:pt x="9794" y="0"/>
                </a:lnTo>
                <a:lnTo>
                  <a:pt x="10212" y="0"/>
                </a:lnTo>
                <a:lnTo>
                  <a:pt x="12324" y="13135"/>
                </a:lnTo>
                <a:lnTo>
                  <a:pt x="8101" y="13135"/>
                </a:lnTo>
                <a:close/>
                <a:moveTo>
                  <a:pt x="10004" y="6506"/>
                </a:moveTo>
                <a:lnTo>
                  <a:pt x="9114" y="12041"/>
                </a:lnTo>
                <a:lnTo>
                  <a:pt x="10894" y="12041"/>
                </a:lnTo>
                <a:lnTo>
                  <a:pt x="10004" y="6506"/>
                </a:lnTo>
                <a:close/>
                <a:moveTo>
                  <a:pt x="8277" y="12041"/>
                </a:moveTo>
                <a:lnTo>
                  <a:pt x="8696" y="12041"/>
                </a:lnTo>
                <a:lnTo>
                  <a:pt x="9795" y="5206"/>
                </a:lnTo>
                <a:lnTo>
                  <a:pt x="9586" y="3905"/>
                </a:lnTo>
                <a:lnTo>
                  <a:pt x="8277" y="12041"/>
                </a:lnTo>
                <a:close/>
              </a:path>
            </a:pathLst>
          </a:custGeom>
          <a:solidFill>
            <a:srgbClr val="FFFFFF"/>
          </a:solidFill>
          <a:ln w="12700">
            <a:miter lim="400000"/>
          </a:ln>
        </p:spPr>
        <p:txBody>
          <a:bodyPr lIns="179999" tIns="179999" rIns="179999" bIns="179999" anchor="ctr"/>
          <a:lstStyle/>
          <a:p>
            <a:pPr>
              <a:lnSpc>
                <a:spcPct val="110000"/>
              </a:lnSpc>
              <a:spcBef>
                <a:spcPts val="1200"/>
              </a:spcBef>
              <a:defRPr sz="2300">
                <a:solidFill>
                  <a:srgbClr val="FFFFFF"/>
                </a:solidFill>
              </a:defRPr>
            </a:pPr>
            <a:endParaRPr/>
          </a:p>
        </p:txBody>
      </p:sp>
      <p:sp>
        <p:nvSpPr>
          <p:cNvPr id="875" name="Bildplatzhalter 6"/>
          <p:cNvSpPr>
            <a:spLocks noGrp="1"/>
          </p:cNvSpPr>
          <p:nvPr>
            <p:ph type="pic" sz="quarter" idx="21"/>
          </p:nvPr>
        </p:nvSpPr>
        <p:spPr>
          <a:xfrm>
            <a:off x="8437356" y="301185"/>
            <a:ext cx="1080001" cy="386414"/>
          </a:xfrm>
          <a:prstGeom prst="rect">
            <a:avLst/>
          </a:prstGeom>
        </p:spPr>
        <p:txBody>
          <a:bodyPr lIns="91439" tIns="45719" rIns="91439" bIns="45719">
            <a:noAutofit/>
          </a:bodyPr>
          <a:lstStyle/>
          <a:p>
            <a:endParaRPr/>
          </a:p>
        </p:txBody>
      </p:sp>
      <p:grpSp>
        <p:nvGrpSpPr>
          <p:cNvPr id="878" name="Gruppieren 10"/>
          <p:cNvGrpSpPr/>
          <p:nvPr/>
        </p:nvGrpSpPr>
        <p:grpSpPr>
          <a:xfrm>
            <a:off x="-390525" y="160153"/>
            <a:ext cx="333375" cy="136812"/>
            <a:chOff x="0" y="0"/>
            <a:chExt cx="333375" cy="136812"/>
          </a:xfrm>
        </p:grpSpPr>
        <p:sp>
          <p:nvSpPr>
            <p:cNvPr id="876" name="Gerader Verbinder 11"/>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77" name="Textfeld 12"/>
            <p:cNvSpPr txBox="1"/>
            <p:nvPr/>
          </p:nvSpPr>
          <p:spPr>
            <a:xfrm>
              <a:off x="33212" y="-1"/>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08,70</a:t>
              </a:r>
            </a:p>
          </p:txBody>
        </p:sp>
      </p:grpSp>
      <p:grpSp>
        <p:nvGrpSpPr>
          <p:cNvPr id="881" name="Gruppieren 13"/>
          <p:cNvGrpSpPr/>
          <p:nvPr/>
        </p:nvGrpSpPr>
        <p:grpSpPr>
          <a:xfrm>
            <a:off x="-390525" y="1131703"/>
            <a:ext cx="333375" cy="136813"/>
            <a:chOff x="0" y="0"/>
            <a:chExt cx="333375" cy="136812"/>
          </a:xfrm>
        </p:grpSpPr>
        <p:sp>
          <p:nvSpPr>
            <p:cNvPr id="879" name="Gerader Verbinder 14"/>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80" name="Textfeld 15"/>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06,00</a:t>
              </a:r>
            </a:p>
          </p:txBody>
        </p:sp>
      </p:grpSp>
      <p:grpSp>
        <p:nvGrpSpPr>
          <p:cNvPr id="884" name="Gruppieren 16"/>
          <p:cNvGrpSpPr/>
          <p:nvPr/>
        </p:nvGrpSpPr>
        <p:grpSpPr>
          <a:xfrm>
            <a:off x="-390525" y="1491963"/>
            <a:ext cx="333375" cy="136812"/>
            <a:chOff x="0" y="0"/>
            <a:chExt cx="333375" cy="136812"/>
          </a:xfrm>
        </p:grpSpPr>
        <p:sp>
          <p:nvSpPr>
            <p:cNvPr id="882" name="Gerader Verbinder 17"/>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83" name="Textfeld 18"/>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05,00</a:t>
              </a:r>
            </a:p>
          </p:txBody>
        </p:sp>
      </p:grpSp>
      <p:grpSp>
        <p:nvGrpSpPr>
          <p:cNvPr id="887" name="Gruppieren 19"/>
          <p:cNvGrpSpPr/>
          <p:nvPr/>
        </p:nvGrpSpPr>
        <p:grpSpPr>
          <a:xfrm>
            <a:off x="-390525" y="3292187"/>
            <a:ext cx="333375" cy="136813"/>
            <a:chOff x="0" y="0"/>
            <a:chExt cx="333375" cy="136812"/>
          </a:xfrm>
        </p:grpSpPr>
        <p:sp>
          <p:nvSpPr>
            <p:cNvPr id="885" name="Gerader Verbinder 20"/>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86" name="Textfeld 21"/>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00,00</a:t>
              </a:r>
            </a:p>
          </p:txBody>
        </p:sp>
      </p:grpSp>
      <p:grpSp>
        <p:nvGrpSpPr>
          <p:cNvPr id="890" name="Gruppieren 22"/>
          <p:cNvGrpSpPr/>
          <p:nvPr/>
        </p:nvGrpSpPr>
        <p:grpSpPr>
          <a:xfrm>
            <a:off x="-390525" y="6063962"/>
            <a:ext cx="333375" cy="136813"/>
            <a:chOff x="0" y="0"/>
            <a:chExt cx="333375" cy="136812"/>
          </a:xfrm>
        </p:grpSpPr>
        <p:sp>
          <p:nvSpPr>
            <p:cNvPr id="888" name="Gerader Verbinder 23"/>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89" name="Textfeld 24"/>
            <p:cNvSpPr txBox="1"/>
            <p:nvPr/>
          </p:nvSpPr>
          <p:spPr>
            <a:xfrm>
              <a:off x="33215"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07,70</a:t>
              </a:r>
            </a:p>
          </p:txBody>
        </p:sp>
      </p:grpSp>
      <p:grpSp>
        <p:nvGrpSpPr>
          <p:cNvPr id="893" name="Gruppieren 25"/>
          <p:cNvGrpSpPr/>
          <p:nvPr/>
        </p:nvGrpSpPr>
        <p:grpSpPr>
          <a:xfrm>
            <a:off x="-390525" y="6495762"/>
            <a:ext cx="333375" cy="136813"/>
            <a:chOff x="0" y="0"/>
            <a:chExt cx="333375" cy="136812"/>
          </a:xfrm>
        </p:grpSpPr>
        <p:sp>
          <p:nvSpPr>
            <p:cNvPr id="891" name="Gerader Verbinder 26"/>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92" name="Textfeld 27"/>
            <p:cNvSpPr txBox="1"/>
            <p:nvPr/>
          </p:nvSpPr>
          <p:spPr>
            <a:xfrm>
              <a:off x="33216"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08,90</a:t>
              </a:r>
            </a:p>
          </p:txBody>
        </p:sp>
      </p:grpSp>
      <p:grpSp>
        <p:nvGrpSpPr>
          <p:cNvPr id="896" name="Gruppieren 28"/>
          <p:cNvGrpSpPr/>
          <p:nvPr/>
        </p:nvGrpSpPr>
        <p:grpSpPr>
          <a:xfrm>
            <a:off x="379926" y="-396785"/>
            <a:ext cx="136174" cy="333376"/>
            <a:chOff x="0" y="0"/>
            <a:chExt cx="136173" cy="333375"/>
          </a:xfrm>
        </p:grpSpPr>
        <p:sp>
          <p:nvSpPr>
            <p:cNvPr id="894" name="Gerader Verbinder 29"/>
            <p:cNvSpPr/>
            <p:nvPr/>
          </p:nvSpPr>
          <p:spPr>
            <a:xfrm flipV="1">
              <a:off x="136173"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95" name="Textfeld 30"/>
            <p:cNvSpPr txBox="1"/>
            <p:nvPr/>
          </p:nvSpPr>
          <p:spPr>
            <a:xfrm rot="16200000">
              <a:off x="-69975" y="102553"/>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grpSp>
        <p:nvGrpSpPr>
          <p:cNvPr id="899" name="Gruppieren 31"/>
          <p:cNvGrpSpPr/>
          <p:nvPr/>
        </p:nvGrpSpPr>
        <p:grpSpPr>
          <a:xfrm>
            <a:off x="5851248" y="-396787"/>
            <a:ext cx="136170" cy="333376"/>
            <a:chOff x="0" y="0"/>
            <a:chExt cx="136169" cy="333375"/>
          </a:xfrm>
        </p:grpSpPr>
        <p:sp>
          <p:nvSpPr>
            <p:cNvPr id="897" name="Gerader Verbinder 32"/>
            <p:cNvSpPr/>
            <p:nvPr/>
          </p:nvSpPr>
          <p:spPr>
            <a:xfrm flipV="1">
              <a:off x="136169"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98" name="Textfeld 33"/>
            <p:cNvSpPr txBox="1"/>
            <p:nvPr/>
          </p:nvSpPr>
          <p:spPr>
            <a:xfrm rot="16200000">
              <a:off x="-69975"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grpSp>
        <p:nvGrpSpPr>
          <p:cNvPr id="902" name="Gruppieren 34"/>
          <p:cNvGrpSpPr/>
          <p:nvPr/>
        </p:nvGrpSpPr>
        <p:grpSpPr>
          <a:xfrm>
            <a:off x="6203315" y="-396789"/>
            <a:ext cx="127635" cy="333376"/>
            <a:chOff x="0" y="0"/>
            <a:chExt cx="127633" cy="333375"/>
          </a:xfrm>
        </p:grpSpPr>
        <p:sp>
          <p:nvSpPr>
            <p:cNvPr id="900" name="Gerader Verbinder 35"/>
            <p:cNvSpPr/>
            <p:nvPr/>
          </p:nvSpPr>
          <p:spPr>
            <a:xfrm flipV="1">
              <a:off x="-1" y="0"/>
              <a:ext cx="2"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901" name="Textfeld 36"/>
            <p:cNvSpPr txBox="1"/>
            <p:nvPr/>
          </p:nvSpPr>
          <p:spPr>
            <a:xfrm rot="16200000">
              <a:off x="-69341"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sp>
        <p:nvSpPr>
          <p:cNvPr id="903" name="Gerader Verbinder 37"/>
          <p:cNvSpPr/>
          <p:nvPr/>
        </p:nvSpPr>
        <p:spPr>
          <a:xfrm flipV="1">
            <a:off x="6095365" y="-396789"/>
            <a:ext cx="1" cy="333376"/>
          </a:xfrm>
          <a:prstGeom prst="line">
            <a:avLst/>
          </a:prstGeom>
          <a:ln w="6350">
            <a:solidFill>
              <a:schemeClr val="accent6"/>
            </a:solidFill>
            <a:miter/>
          </a:ln>
        </p:spPr>
        <p:txBody>
          <a:bodyPr lIns="45719" rIns="45719"/>
          <a:lstStyle/>
          <a:p>
            <a:pPr>
              <a:lnSpc>
                <a:spcPct val="110000"/>
              </a:lnSpc>
              <a:spcBef>
                <a:spcPts val="1200"/>
              </a:spcBef>
              <a:defRPr sz="2300">
                <a:solidFill>
                  <a:schemeClr val="accent4"/>
                </a:solidFill>
              </a:defRPr>
            </a:pPr>
            <a:endParaRPr/>
          </a:p>
        </p:txBody>
      </p:sp>
      <p:grpSp>
        <p:nvGrpSpPr>
          <p:cNvPr id="906" name="Gruppieren 38"/>
          <p:cNvGrpSpPr/>
          <p:nvPr/>
        </p:nvGrpSpPr>
        <p:grpSpPr>
          <a:xfrm>
            <a:off x="11545613" y="-396792"/>
            <a:ext cx="136166" cy="333376"/>
            <a:chOff x="0" y="0"/>
            <a:chExt cx="136164" cy="333375"/>
          </a:xfrm>
        </p:grpSpPr>
        <p:sp>
          <p:nvSpPr>
            <p:cNvPr id="904" name="Gerader Verbinder 39"/>
            <p:cNvSpPr/>
            <p:nvPr/>
          </p:nvSpPr>
          <p:spPr>
            <a:xfrm flipV="1">
              <a:off x="136164"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905" name="Textfeld 40"/>
            <p:cNvSpPr txBox="1"/>
            <p:nvPr/>
          </p:nvSpPr>
          <p:spPr>
            <a:xfrm rot="16200000">
              <a:off x="-69975" y="102547"/>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Nur Titel | weiß">
    <p:bg>
      <p:bgPr>
        <a:solidFill>
          <a:srgbClr val="FFFFFF"/>
        </a:solidFill>
        <a:effectLst/>
      </p:bgPr>
    </p:bg>
    <p:spTree>
      <p:nvGrpSpPr>
        <p:cNvPr id="1" name=""/>
        <p:cNvGrpSpPr/>
        <p:nvPr/>
      </p:nvGrpSpPr>
      <p:grpSpPr>
        <a:xfrm>
          <a:off x="0" y="0"/>
          <a:ext cx="0" cy="0"/>
          <a:chOff x="0" y="0"/>
          <a:chExt cx="0" cy="0"/>
        </a:xfrm>
      </p:grpSpPr>
      <p:sp>
        <p:nvSpPr>
          <p:cNvPr id="913" name="Rechteck 6"/>
          <p:cNvSpPr/>
          <p:nvPr/>
        </p:nvSpPr>
        <p:spPr>
          <a:xfrm>
            <a:off x="518399" y="1196732"/>
            <a:ext cx="11676064" cy="72001"/>
          </a:xfrm>
          <a:prstGeom prst="rect">
            <a:avLst/>
          </a:prstGeom>
          <a:solidFill>
            <a:schemeClr val="accent4"/>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914" name="Rechteck 8"/>
          <p:cNvSpPr/>
          <p:nvPr/>
        </p:nvSpPr>
        <p:spPr>
          <a:xfrm>
            <a:off x="517200" y="6537575"/>
            <a:ext cx="11674800" cy="12701"/>
          </a:xfrm>
          <a:prstGeom prst="rect">
            <a:avLst/>
          </a:prstGeom>
          <a:solidFill>
            <a:schemeClr val="accent3"/>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915" name="Freihandform: Form 65"/>
          <p:cNvSpPr/>
          <p:nvPr/>
        </p:nvSpPr>
        <p:spPr>
          <a:xfrm>
            <a:off x="10596063" y="299345"/>
            <a:ext cx="1080001" cy="412330"/>
          </a:xfrm>
          <a:custGeom>
            <a:avLst/>
            <a:gdLst/>
            <a:ahLst/>
            <a:cxnLst>
              <a:cxn ang="0">
                <a:pos x="wd2" y="hd2"/>
              </a:cxn>
              <a:cxn ang="5400000">
                <a:pos x="wd2" y="hd2"/>
              </a:cxn>
              <a:cxn ang="10800000">
                <a:pos x="wd2" y="hd2"/>
              </a:cxn>
              <a:cxn ang="16200000">
                <a:pos x="wd2" y="hd2"/>
              </a:cxn>
            </a:cxnLst>
            <a:rect l="0" t="0" r="r" b="b"/>
            <a:pathLst>
              <a:path w="21600" h="21600" extrusionOk="0">
                <a:moveTo>
                  <a:pt x="0" y="2014"/>
                </a:moveTo>
                <a:lnTo>
                  <a:pt x="418" y="919"/>
                </a:lnTo>
                <a:lnTo>
                  <a:pt x="418" y="20797"/>
                </a:lnTo>
                <a:lnTo>
                  <a:pt x="0" y="20797"/>
                </a:lnTo>
                <a:lnTo>
                  <a:pt x="0" y="2014"/>
                </a:lnTo>
                <a:close/>
                <a:moveTo>
                  <a:pt x="1254" y="1095"/>
                </a:moveTo>
                <a:lnTo>
                  <a:pt x="6269" y="1095"/>
                </a:lnTo>
                <a:lnTo>
                  <a:pt x="6269" y="0"/>
                </a:lnTo>
                <a:lnTo>
                  <a:pt x="836" y="0"/>
                </a:lnTo>
                <a:lnTo>
                  <a:pt x="836" y="13135"/>
                </a:lnTo>
                <a:lnTo>
                  <a:pt x="5452" y="13135"/>
                </a:lnTo>
                <a:lnTo>
                  <a:pt x="5452" y="12041"/>
                </a:lnTo>
                <a:lnTo>
                  <a:pt x="1254" y="12041"/>
                </a:lnTo>
                <a:lnTo>
                  <a:pt x="1254" y="1095"/>
                </a:lnTo>
                <a:close/>
                <a:moveTo>
                  <a:pt x="6081" y="9851"/>
                </a:moveTo>
                <a:lnTo>
                  <a:pt x="2090" y="9851"/>
                </a:lnTo>
                <a:lnTo>
                  <a:pt x="2090" y="5473"/>
                </a:lnTo>
                <a:lnTo>
                  <a:pt x="5503" y="5473"/>
                </a:lnTo>
                <a:lnTo>
                  <a:pt x="5921" y="4378"/>
                </a:lnTo>
                <a:lnTo>
                  <a:pt x="2090" y="4378"/>
                </a:lnTo>
                <a:lnTo>
                  <a:pt x="2090" y="3284"/>
                </a:lnTo>
                <a:lnTo>
                  <a:pt x="6269" y="3284"/>
                </a:lnTo>
                <a:lnTo>
                  <a:pt x="6269" y="2189"/>
                </a:lnTo>
                <a:lnTo>
                  <a:pt x="1672" y="2189"/>
                </a:lnTo>
                <a:lnTo>
                  <a:pt x="1672" y="10946"/>
                </a:lnTo>
                <a:lnTo>
                  <a:pt x="5668" y="10946"/>
                </a:lnTo>
                <a:lnTo>
                  <a:pt x="6081" y="9851"/>
                </a:lnTo>
                <a:close/>
                <a:moveTo>
                  <a:pt x="836" y="20797"/>
                </a:moveTo>
                <a:lnTo>
                  <a:pt x="1254" y="20797"/>
                </a:lnTo>
                <a:lnTo>
                  <a:pt x="1254" y="15324"/>
                </a:lnTo>
                <a:lnTo>
                  <a:pt x="1672" y="15324"/>
                </a:lnTo>
                <a:lnTo>
                  <a:pt x="1672" y="19878"/>
                </a:lnTo>
                <a:lnTo>
                  <a:pt x="2089" y="18784"/>
                </a:lnTo>
                <a:lnTo>
                  <a:pt x="2089" y="15324"/>
                </a:lnTo>
                <a:lnTo>
                  <a:pt x="5452" y="15324"/>
                </a:lnTo>
                <a:lnTo>
                  <a:pt x="5452" y="14230"/>
                </a:lnTo>
                <a:lnTo>
                  <a:pt x="836" y="14230"/>
                </a:lnTo>
                <a:lnTo>
                  <a:pt x="836" y="20797"/>
                </a:lnTo>
                <a:close/>
                <a:moveTo>
                  <a:pt x="21182" y="0"/>
                </a:moveTo>
                <a:lnTo>
                  <a:pt x="21182" y="12588"/>
                </a:lnTo>
                <a:cubicBezTo>
                  <a:pt x="21182" y="15517"/>
                  <a:pt x="20683" y="18034"/>
                  <a:pt x="19519" y="19964"/>
                </a:cubicBezTo>
                <a:lnTo>
                  <a:pt x="19509" y="19931"/>
                </a:lnTo>
                <a:cubicBezTo>
                  <a:pt x="20274" y="18342"/>
                  <a:pt x="20764" y="16301"/>
                  <a:pt x="20764" y="13664"/>
                </a:cubicBezTo>
                <a:lnTo>
                  <a:pt x="20764" y="0"/>
                </a:lnTo>
                <a:lnTo>
                  <a:pt x="20346" y="0"/>
                </a:lnTo>
                <a:lnTo>
                  <a:pt x="20346" y="13646"/>
                </a:lnTo>
                <a:cubicBezTo>
                  <a:pt x="20346" y="17575"/>
                  <a:pt x="19130" y="20524"/>
                  <a:pt x="17630" y="20524"/>
                </a:cubicBezTo>
                <a:cubicBezTo>
                  <a:pt x="16130" y="20524"/>
                  <a:pt x="14914" y="17575"/>
                  <a:pt x="14914" y="13646"/>
                </a:cubicBezTo>
                <a:lnTo>
                  <a:pt x="14914" y="919"/>
                </a:lnTo>
                <a:lnTo>
                  <a:pt x="14496" y="2014"/>
                </a:lnTo>
                <a:lnTo>
                  <a:pt x="14496" y="13664"/>
                </a:lnTo>
                <a:cubicBezTo>
                  <a:pt x="14496" y="18198"/>
                  <a:pt x="15899" y="21600"/>
                  <a:pt x="17630" y="21600"/>
                </a:cubicBezTo>
                <a:cubicBezTo>
                  <a:pt x="17670" y="21600"/>
                  <a:pt x="18048" y="21600"/>
                  <a:pt x="18048" y="21600"/>
                </a:cubicBezTo>
                <a:cubicBezTo>
                  <a:pt x="19752" y="21600"/>
                  <a:pt x="21600" y="18303"/>
                  <a:pt x="21600" y="12604"/>
                </a:cubicBezTo>
                <a:cubicBezTo>
                  <a:pt x="21600" y="12599"/>
                  <a:pt x="21600" y="0"/>
                  <a:pt x="21600" y="0"/>
                </a:cubicBezTo>
                <a:lnTo>
                  <a:pt x="21182" y="0"/>
                </a:lnTo>
                <a:close/>
                <a:moveTo>
                  <a:pt x="17630" y="19429"/>
                </a:moveTo>
                <a:cubicBezTo>
                  <a:pt x="18899" y="19429"/>
                  <a:pt x="19927" y="16968"/>
                  <a:pt x="19928" y="13646"/>
                </a:cubicBezTo>
                <a:lnTo>
                  <a:pt x="19928" y="13646"/>
                </a:lnTo>
                <a:lnTo>
                  <a:pt x="19928" y="919"/>
                </a:lnTo>
                <a:lnTo>
                  <a:pt x="19510" y="2014"/>
                </a:lnTo>
                <a:lnTo>
                  <a:pt x="19510" y="12588"/>
                </a:lnTo>
                <a:cubicBezTo>
                  <a:pt x="19510" y="14704"/>
                  <a:pt x="18856" y="16145"/>
                  <a:pt x="18048" y="16145"/>
                </a:cubicBezTo>
                <a:cubicBezTo>
                  <a:pt x="17240" y="16145"/>
                  <a:pt x="16585" y="14704"/>
                  <a:pt x="16585" y="12588"/>
                </a:cubicBezTo>
                <a:lnTo>
                  <a:pt x="16585" y="0"/>
                </a:lnTo>
                <a:lnTo>
                  <a:pt x="16167" y="0"/>
                </a:lnTo>
                <a:lnTo>
                  <a:pt x="16167" y="12588"/>
                </a:lnTo>
                <a:cubicBezTo>
                  <a:pt x="16167" y="15308"/>
                  <a:pt x="17009" y="17240"/>
                  <a:pt x="18048" y="17240"/>
                </a:cubicBezTo>
                <a:cubicBezTo>
                  <a:pt x="18472" y="17240"/>
                  <a:pt x="18988" y="16690"/>
                  <a:pt x="19338" y="15723"/>
                </a:cubicBezTo>
                <a:lnTo>
                  <a:pt x="19348" y="15755"/>
                </a:lnTo>
                <a:cubicBezTo>
                  <a:pt x="19019" y="17350"/>
                  <a:pt x="18412" y="18335"/>
                  <a:pt x="17630" y="18335"/>
                </a:cubicBezTo>
                <a:cubicBezTo>
                  <a:pt x="16598" y="18335"/>
                  <a:pt x="15760" y="16377"/>
                  <a:pt x="15750" y="13682"/>
                </a:cubicBezTo>
                <a:lnTo>
                  <a:pt x="15749" y="13682"/>
                </a:lnTo>
                <a:lnTo>
                  <a:pt x="15749" y="0"/>
                </a:lnTo>
                <a:lnTo>
                  <a:pt x="15331" y="0"/>
                </a:lnTo>
                <a:lnTo>
                  <a:pt x="15331" y="13682"/>
                </a:lnTo>
                <a:lnTo>
                  <a:pt x="15332" y="13682"/>
                </a:lnTo>
                <a:cubicBezTo>
                  <a:pt x="15340" y="16986"/>
                  <a:pt x="16366" y="19429"/>
                  <a:pt x="17630" y="19429"/>
                </a:cubicBezTo>
                <a:close/>
                <a:moveTo>
                  <a:pt x="8344" y="14230"/>
                </a:moveTo>
                <a:lnTo>
                  <a:pt x="7287" y="20797"/>
                </a:lnTo>
                <a:lnTo>
                  <a:pt x="7705" y="20797"/>
                </a:lnTo>
                <a:lnTo>
                  <a:pt x="7705" y="20797"/>
                </a:lnTo>
                <a:lnTo>
                  <a:pt x="7705" y="20797"/>
                </a:lnTo>
                <a:lnTo>
                  <a:pt x="8233" y="17514"/>
                </a:lnTo>
                <a:lnTo>
                  <a:pt x="11774" y="17514"/>
                </a:lnTo>
                <a:lnTo>
                  <a:pt x="12302" y="20797"/>
                </a:lnTo>
                <a:lnTo>
                  <a:pt x="12720" y="20797"/>
                </a:lnTo>
                <a:lnTo>
                  <a:pt x="12016" y="16419"/>
                </a:lnTo>
                <a:lnTo>
                  <a:pt x="8409" y="16419"/>
                </a:lnTo>
                <a:lnTo>
                  <a:pt x="8585" y="15324"/>
                </a:lnTo>
                <a:lnTo>
                  <a:pt x="12258" y="15324"/>
                </a:lnTo>
                <a:lnTo>
                  <a:pt x="13138" y="20797"/>
                </a:lnTo>
                <a:lnTo>
                  <a:pt x="13555" y="20797"/>
                </a:lnTo>
                <a:lnTo>
                  <a:pt x="12500" y="14230"/>
                </a:lnTo>
                <a:lnTo>
                  <a:pt x="8344" y="14230"/>
                </a:lnTo>
                <a:close/>
                <a:moveTo>
                  <a:pt x="8959" y="0"/>
                </a:moveTo>
                <a:lnTo>
                  <a:pt x="5887" y="19082"/>
                </a:lnTo>
                <a:lnTo>
                  <a:pt x="6153" y="20027"/>
                </a:lnTo>
                <a:lnTo>
                  <a:pt x="9376" y="0"/>
                </a:lnTo>
                <a:lnTo>
                  <a:pt x="8959" y="0"/>
                </a:lnTo>
                <a:close/>
                <a:moveTo>
                  <a:pt x="10630" y="0"/>
                </a:moveTo>
                <a:lnTo>
                  <a:pt x="13849" y="20027"/>
                </a:lnTo>
                <a:lnTo>
                  <a:pt x="14115" y="19082"/>
                </a:lnTo>
                <a:lnTo>
                  <a:pt x="11048" y="0"/>
                </a:lnTo>
                <a:lnTo>
                  <a:pt x="10630" y="0"/>
                </a:lnTo>
                <a:close/>
                <a:moveTo>
                  <a:pt x="8101" y="13135"/>
                </a:moveTo>
                <a:lnTo>
                  <a:pt x="6865" y="20797"/>
                </a:lnTo>
                <a:lnTo>
                  <a:pt x="6447" y="20797"/>
                </a:lnTo>
                <a:lnTo>
                  <a:pt x="9585" y="1300"/>
                </a:lnTo>
                <a:lnTo>
                  <a:pt x="11312" y="12041"/>
                </a:lnTo>
                <a:lnTo>
                  <a:pt x="11730" y="12041"/>
                </a:lnTo>
                <a:lnTo>
                  <a:pt x="9794" y="0"/>
                </a:lnTo>
                <a:lnTo>
                  <a:pt x="10212" y="0"/>
                </a:lnTo>
                <a:lnTo>
                  <a:pt x="12324" y="13135"/>
                </a:lnTo>
                <a:lnTo>
                  <a:pt x="8101" y="13135"/>
                </a:lnTo>
                <a:close/>
                <a:moveTo>
                  <a:pt x="10004" y="6506"/>
                </a:moveTo>
                <a:lnTo>
                  <a:pt x="9114" y="12041"/>
                </a:lnTo>
                <a:lnTo>
                  <a:pt x="10894" y="12041"/>
                </a:lnTo>
                <a:lnTo>
                  <a:pt x="10004" y="6506"/>
                </a:lnTo>
                <a:close/>
                <a:moveTo>
                  <a:pt x="8277" y="12041"/>
                </a:moveTo>
                <a:lnTo>
                  <a:pt x="8696" y="12041"/>
                </a:lnTo>
                <a:lnTo>
                  <a:pt x="9795" y="5206"/>
                </a:lnTo>
                <a:lnTo>
                  <a:pt x="9586" y="3905"/>
                </a:lnTo>
                <a:lnTo>
                  <a:pt x="8277" y="12041"/>
                </a:lnTo>
                <a:close/>
              </a:path>
            </a:pathLst>
          </a:custGeom>
          <a:solidFill>
            <a:schemeClr val="accent4"/>
          </a:solidFill>
          <a:ln w="12700">
            <a:miter lim="400000"/>
          </a:ln>
        </p:spPr>
        <p:txBody>
          <a:bodyPr lIns="179999" tIns="179999" rIns="179999" bIns="179999" anchor="ctr"/>
          <a:lstStyle/>
          <a:p>
            <a:pPr>
              <a:lnSpc>
                <a:spcPct val="110000"/>
              </a:lnSpc>
              <a:spcBef>
                <a:spcPts val="1200"/>
              </a:spcBef>
              <a:defRPr sz="2300">
                <a:solidFill>
                  <a:schemeClr val="accent4"/>
                </a:solidFill>
              </a:defRPr>
            </a:pPr>
            <a:endParaRPr/>
          </a:p>
        </p:txBody>
      </p:sp>
      <p:grpSp>
        <p:nvGrpSpPr>
          <p:cNvPr id="918" name="Gruppieren 12"/>
          <p:cNvGrpSpPr/>
          <p:nvPr/>
        </p:nvGrpSpPr>
        <p:grpSpPr>
          <a:xfrm>
            <a:off x="-390525" y="160153"/>
            <a:ext cx="333375" cy="136812"/>
            <a:chOff x="0" y="0"/>
            <a:chExt cx="333375" cy="136812"/>
          </a:xfrm>
        </p:grpSpPr>
        <p:sp>
          <p:nvSpPr>
            <p:cNvPr id="916" name="Gerader Verbinder 9"/>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917" name="Textfeld 10"/>
            <p:cNvSpPr txBox="1"/>
            <p:nvPr/>
          </p:nvSpPr>
          <p:spPr>
            <a:xfrm>
              <a:off x="33212" y="-1"/>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08,70</a:t>
              </a:r>
            </a:p>
          </p:txBody>
        </p:sp>
      </p:grpSp>
      <p:grpSp>
        <p:nvGrpSpPr>
          <p:cNvPr id="921" name="Gruppieren 14"/>
          <p:cNvGrpSpPr/>
          <p:nvPr/>
        </p:nvGrpSpPr>
        <p:grpSpPr>
          <a:xfrm>
            <a:off x="-390525" y="1131703"/>
            <a:ext cx="333375" cy="136813"/>
            <a:chOff x="0" y="0"/>
            <a:chExt cx="333375" cy="136812"/>
          </a:xfrm>
        </p:grpSpPr>
        <p:sp>
          <p:nvSpPr>
            <p:cNvPr id="919" name="Gerader Verbinder 15"/>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920" name="Textfeld 16"/>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06,00</a:t>
              </a:r>
            </a:p>
          </p:txBody>
        </p:sp>
      </p:grpSp>
      <p:grpSp>
        <p:nvGrpSpPr>
          <p:cNvPr id="924" name="Gruppieren 17"/>
          <p:cNvGrpSpPr/>
          <p:nvPr/>
        </p:nvGrpSpPr>
        <p:grpSpPr>
          <a:xfrm>
            <a:off x="-390525" y="1491963"/>
            <a:ext cx="333375" cy="136812"/>
            <a:chOff x="0" y="0"/>
            <a:chExt cx="333375" cy="136812"/>
          </a:xfrm>
        </p:grpSpPr>
        <p:sp>
          <p:nvSpPr>
            <p:cNvPr id="922" name="Gerader Verbinder 18"/>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923" name="Textfeld 19"/>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05,00</a:t>
              </a:r>
            </a:p>
          </p:txBody>
        </p:sp>
      </p:grpSp>
      <p:grpSp>
        <p:nvGrpSpPr>
          <p:cNvPr id="927" name="Gruppieren 20"/>
          <p:cNvGrpSpPr/>
          <p:nvPr/>
        </p:nvGrpSpPr>
        <p:grpSpPr>
          <a:xfrm>
            <a:off x="-390525" y="3292187"/>
            <a:ext cx="333375" cy="136813"/>
            <a:chOff x="0" y="0"/>
            <a:chExt cx="333375" cy="136812"/>
          </a:xfrm>
        </p:grpSpPr>
        <p:sp>
          <p:nvSpPr>
            <p:cNvPr id="925" name="Gerader Verbinder 21"/>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926" name="Textfeld 22"/>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00,00</a:t>
              </a:r>
            </a:p>
          </p:txBody>
        </p:sp>
      </p:grpSp>
      <p:grpSp>
        <p:nvGrpSpPr>
          <p:cNvPr id="930" name="Gruppieren 23"/>
          <p:cNvGrpSpPr/>
          <p:nvPr/>
        </p:nvGrpSpPr>
        <p:grpSpPr>
          <a:xfrm>
            <a:off x="-390525" y="6063962"/>
            <a:ext cx="333375" cy="136813"/>
            <a:chOff x="0" y="0"/>
            <a:chExt cx="333375" cy="136812"/>
          </a:xfrm>
        </p:grpSpPr>
        <p:sp>
          <p:nvSpPr>
            <p:cNvPr id="928" name="Gerader Verbinder 24"/>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929" name="Textfeld 25"/>
            <p:cNvSpPr txBox="1"/>
            <p:nvPr/>
          </p:nvSpPr>
          <p:spPr>
            <a:xfrm>
              <a:off x="33215"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07,70</a:t>
              </a:r>
            </a:p>
          </p:txBody>
        </p:sp>
      </p:grpSp>
      <p:grpSp>
        <p:nvGrpSpPr>
          <p:cNvPr id="933" name="Gruppieren 26"/>
          <p:cNvGrpSpPr/>
          <p:nvPr/>
        </p:nvGrpSpPr>
        <p:grpSpPr>
          <a:xfrm>
            <a:off x="-390525" y="6495762"/>
            <a:ext cx="333375" cy="136813"/>
            <a:chOff x="0" y="0"/>
            <a:chExt cx="333375" cy="136812"/>
          </a:xfrm>
        </p:grpSpPr>
        <p:sp>
          <p:nvSpPr>
            <p:cNvPr id="931" name="Gerader Verbinder 27"/>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932" name="Textfeld 28"/>
            <p:cNvSpPr txBox="1"/>
            <p:nvPr/>
          </p:nvSpPr>
          <p:spPr>
            <a:xfrm>
              <a:off x="33216"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08,90</a:t>
              </a:r>
            </a:p>
          </p:txBody>
        </p:sp>
      </p:grpSp>
      <p:grpSp>
        <p:nvGrpSpPr>
          <p:cNvPr id="936" name="Gruppieren 29"/>
          <p:cNvGrpSpPr/>
          <p:nvPr/>
        </p:nvGrpSpPr>
        <p:grpSpPr>
          <a:xfrm>
            <a:off x="379926" y="-396785"/>
            <a:ext cx="136174" cy="333376"/>
            <a:chOff x="0" y="0"/>
            <a:chExt cx="136173" cy="333375"/>
          </a:xfrm>
        </p:grpSpPr>
        <p:sp>
          <p:nvSpPr>
            <p:cNvPr id="934" name="Gerader Verbinder 30"/>
            <p:cNvSpPr/>
            <p:nvPr/>
          </p:nvSpPr>
          <p:spPr>
            <a:xfrm flipV="1">
              <a:off x="136173"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935" name="Textfeld 31"/>
            <p:cNvSpPr txBox="1"/>
            <p:nvPr/>
          </p:nvSpPr>
          <p:spPr>
            <a:xfrm rot="16200000">
              <a:off x="-69975" y="102553"/>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grpSp>
        <p:nvGrpSpPr>
          <p:cNvPr id="939" name="Gruppieren 32"/>
          <p:cNvGrpSpPr/>
          <p:nvPr/>
        </p:nvGrpSpPr>
        <p:grpSpPr>
          <a:xfrm>
            <a:off x="5851248" y="-396787"/>
            <a:ext cx="136170" cy="333376"/>
            <a:chOff x="0" y="0"/>
            <a:chExt cx="136169" cy="333375"/>
          </a:xfrm>
        </p:grpSpPr>
        <p:sp>
          <p:nvSpPr>
            <p:cNvPr id="937" name="Gerader Verbinder 33"/>
            <p:cNvSpPr/>
            <p:nvPr/>
          </p:nvSpPr>
          <p:spPr>
            <a:xfrm flipV="1">
              <a:off x="136169"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938" name="Textfeld 34"/>
            <p:cNvSpPr txBox="1"/>
            <p:nvPr/>
          </p:nvSpPr>
          <p:spPr>
            <a:xfrm rot="16200000">
              <a:off x="-69975"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grpSp>
        <p:nvGrpSpPr>
          <p:cNvPr id="942" name="Gruppieren 13"/>
          <p:cNvGrpSpPr/>
          <p:nvPr/>
        </p:nvGrpSpPr>
        <p:grpSpPr>
          <a:xfrm>
            <a:off x="6203315" y="-396789"/>
            <a:ext cx="127635" cy="333376"/>
            <a:chOff x="0" y="0"/>
            <a:chExt cx="127633" cy="333375"/>
          </a:xfrm>
        </p:grpSpPr>
        <p:sp>
          <p:nvSpPr>
            <p:cNvPr id="940" name="Gerader Verbinder 36"/>
            <p:cNvSpPr/>
            <p:nvPr/>
          </p:nvSpPr>
          <p:spPr>
            <a:xfrm flipV="1">
              <a:off x="-1" y="0"/>
              <a:ext cx="2"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941" name="Textfeld 37"/>
            <p:cNvSpPr txBox="1"/>
            <p:nvPr/>
          </p:nvSpPr>
          <p:spPr>
            <a:xfrm rot="16200000">
              <a:off x="-69341"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sp>
        <p:nvSpPr>
          <p:cNvPr id="943" name="Gerader Verbinder 39"/>
          <p:cNvSpPr/>
          <p:nvPr/>
        </p:nvSpPr>
        <p:spPr>
          <a:xfrm flipV="1">
            <a:off x="6095365" y="-396789"/>
            <a:ext cx="1" cy="333376"/>
          </a:xfrm>
          <a:prstGeom prst="line">
            <a:avLst/>
          </a:prstGeom>
          <a:ln w="6350">
            <a:solidFill>
              <a:schemeClr val="accent6"/>
            </a:solidFill>
            <a:miter/>
          </a:ln>
        </p:spPr>
        <p:txBody>
          <a:bodyPr lIns="45719" rIns="45719"/>
          <a:lstStyle/>
          <a:p>
            <a:pPr>
              <a:lnSpc>
                <a:spcPct val="110000"/>
              </a:lnSpc>
              <a:spcBef>
                <a:spcPts val="1200"/>
              </a:spcBef>
              <a:defRPr sz="2300">
                <a:solidFill>
                  <a:schemeClr val="accent4"/>
                </a:solidFill>
              </a:defRPr>
            </a:pPr>
            <a:endParaRPr/>
          </a:p>
        </p:txBody>
      </p:sp>
      <p:grpSp>
        <p:nvGrpSpPr>
          <p:cNvPr id="946" name="Gruppieren 40"/>
          <p:cNvGrpSpPr/>
          <p:nvPr/>
        </p:nvGrpSpPr>
        <p:grpSpPr>
          <a:xfrm>
            <a:off x="11545613" y="-396792"/>
            <a:ext cx="136166" cy="333376"/>
            <a:chOff x="0" y="0"/>
            <a:chExt cx="136164" cy="333375"/>
          </a:xfrm>
        </p:grpSpPr>
        <p:sp>
          <p:nvSpPr>
            <p:cNvPr id="944" name="Gerader Verbinder 41"/>
            <p:cNvSpPr/>
            <p:nvPr/>
          </p:nvSpPr>
          <p:spPr>
            <a:xfrm flipV="1">
              <a:off x="136164"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945" name="Textfeld 42"/>
            <p:cNvSpPr txBox="1"/>
            <p:nvPr/>
          </p:nvSpPr>
          <p:spPr>
            <a:xfrm rot="16200000">
              <a:off x="-69975" y="102547"/>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sp>
        <p:nvSpPr>
          <p:cNvPr id="947" name="Titeltext"/>
          <p:cNvSpPr txBox="1">
            <a:spLocks noGrp="1"/>
          </p:cNvSpPr>
          <p:nvPr>
            <p:ph type="title"/>
          </p:nvPr>
        </p:nvSpPr>
        <p:spPr>
          <a:xfrm>
            <a:off x="518318" y="301185"/>
            <a:ext cx="6844386" cy="332400"/>
          </a:xfrm>
          <a:prstGeom prst="rect">
            <a:avLst/>
          </a:prstGeom>
        </p:spPr>
        <p:txBody>
          <a:bodyPr anchor="t"/>
          <a:lstStyle>
            <a:lvl1pPr>
              <a:defRPr sz="2600">
                <a:solidFill>
                  <a:schemeClr val="accent4"/>
                </a:solidFill>
              </a:defRPr>
            </a:lvl1pPr>
          </a:lstStyle>
          <a:p>
            <a:r>
              <a:t>Titeltext</a:t>
            </a:r>
          </a:p>
        </p:txBody>
      </p:sp>
      <p:sp>
        <p:nvSpPr>
          <p:cNvPr id="948" name="01"/>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‹Nr.›</a:t>
            </a:fld>
            <a:endParaRPr/>
          </a:p>
        </p:txBody>
      </p:sp>
      <p:sp>
        <p:nvSpPr>
          <p:cNvPr id="949" name="Textebene 1…"/>
          <p:cNvSpPr txBox="1">
            <a:spLocks noGrp="1"/>
          </p:cNvSpPr>
          <p:nvPr>
            <p:ph type="body" sz="quarter" idx="1"/>
          </p:nvPr>
        </p:nvSpPr>
        <p:spPr>
          <a:xfrm>
            <a:off x="518317" y="687598"/>
            <a:ext cx="6844386" cy="249813"/>
          </a:xfrm>
          <a:prstGeom prst="rect">
            <a:avLst/>
          </a:prstGeom>
        </p:spPr>
        <p:txBody>
          <a:bodyPr/>
          <a:lstStyle>
            <a:lvl1pPr>
              <a:lnSpc>
                <a:spcPct val="110000"/>
              </a:lnSpc>
              <a:defRPr sz="1600">
                <a:solidFill>
                  <a:schemeClr val="accent4"/>
                </a:solidFill>
              </a:defRPr>
            </a:lvl1pPr>
            <a:lvl2pPr marL="179999" indent="-179999">
              <a:lnSpc>
                <a:spcPct val="110000"/>
              </a:lnSpc>
              <a:defRPr sz="1600">
                <a:solidFill>
                  <a:schemeClr val="accent4"/>
                </a:solidFill>
              </a:defRPr>
            </a:lvl2pPr>
            <a:lvl3pPr marL="385714" indent="-205714">
              <a:lnSpc>
                <a:spcPct val="110000"/>
              </a:lnSpc>
              <a:defRPr sz="1600">
                <a:solidFill>
                  <a:schemeClr val="accent4"/>
                </a:solidFill>
              </a:defRPr>
            </a:lvl3pPr>
            <a:lvl4pPr marL="565714" indent="-205714">
              <a:lnSpc>
                <a:spcPct val="110000"/>
              </a:lnSpc>
              <a:defRPr sz="1600">
                <a:solidFill>
                  <a:schemeClr val="accent4"/>
                </a:solidFill>
              </a:defRPr>
            </a:lvl4pPr>
            <a:lvl5pPr marL="779999" indent="-239999">
              <a:lnSpc>
                <a:spcPct val="110000"/>
              </a:lnSpc>
              <a:defRPr sz="1600">
                <a:solidFill>
                  <a:schemeClr val="accent4"/>
                </a:solidFill>
              </a:defRPr>
            </a:lvl5pPr>
          </a:lstStyle>
          <a:p>
            <a:r>
              <a:t>Textebene 1</a:t>
            </a:r>
          </a:p>
          <a:p>
            <a:pPr lvl="1"/>
            <a:r>
              <a:t>Textebene 2</a:t>
            </a:r>
          </a:p>
          <a:p>
            <a:pPr lvl="2"/>
            <a:r>
              <a:t>Textebene 3</a:t>
            </a:r>
          </a:p>
          <a:p>
            <a:pPr lvl="3"/>
            <a:r>
              <a:t>Textebene 4</a:t>
            </a:r>
          </a:p>
          <a:p>
            <a:pPr lvl="4"/>
            <a:r>
              <a:t>Textebene 5</a:t>
            </a:r>
          </a:p>
        </p:txBody>
      </p:sp>
      <p:pic>
        <p:nvPicPr>
          <p:cNvPr id="950" name="image.jpeg" descr="image.jpeg"/>
          <p:cNvPicPr>
            <a:picLocks noChangeAspect="1"/>
          </p:cNvPicPr>
          <p:nvPr/>
        </p:nvPicPr>
        <p:blipFill>
          <a:blip r:embed="rId2"/>
          <a:stretch>
            <a:fillRect/>
          </a:stretch>
        </p:blipFill>
        <p:spPr>
          <a:xfrm>
            <a:off x="8682325" y="267620"/>
            <a:ext cx="1424324" cy="490313"/>
          </a:xfrm>
          <a:prstGeom prst="rect">
            <a:avLst/>
          </a:prstGeom>
          <a:ln w="12700">
            <a:miter lim="400000"/>
          </a:ln>
        </p:spPr>
      </p:pic>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Zitatfolie">
    <p:bg>
      <p:bgPr>
        <a:solidFill>
          <a:srgbClr val="FFFFFF"/>
        </a:solidFill>
        <a:effectLst/>
      </p:bgPr>
    </p:bg>
    <p:spTree>
      <p:nvGrpSpPr>
        <p:cNvPr id="1" name=""/>
        <p:cNvGrpSpPr/>
        <p:nvPr/>
      </p:nvGrpSpPr>
      <p:grpSpPr>
        <a:xfrm>
          <a:off x="0" y="0"/>
          <a:ext cx="0" cy="0"/>
          <a:chOff x="0" y="0"/>
          <a:chExt cx="0" cy="0"/>
        </a:xfrm>
      </p:grpSpPr>
      <p:sp>
        <p:nvSpPr>
          <p:cNvPr id="957" name="Rechteck 6"/>
          <p:cNvSpPr/>
          <p:nvPr/>
        </p:nvSpPr>
        <p:spPr>
          <a:xfrm>
            <a:off x="518399" y="1196732"/>
            <a:ext cx="11676064" cy="72001"/>
          </a:xfrm>
          <a:prstGeom prst="rect">
            <a:avLst/>
          </a:prstGeom>
          <a:solidFill>
            <a:schemeClr val="accent4"/>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958" name="Rechteck 8"/>
          <p:cNvSpPr/>
          <p:nvPr/>
        </p:nvSpPr>
        <p:spPr>
          <a:xfrm>
            <a:off x="517200" y="6537575"/>
            <a:ext cx="11674800" cy="12701"/>
          </a:xfrm>
          <a:prstGeom prst="rect">
            <a:avLst/>
          </a:prstGeom>
          <a:solidFill>
            <a:schemeClr val="accent3"/>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959" name="Freihandform: Form 65"/>
          <p:cNvSpPr/>
          <p:nvPr/>
        </p:nvSpPr>
        <p:spPr>
          <a:xfrm>
            <a:off x="10596063" y="299345"/>
            <a:ext cx="1080001" cy="412330"/>
          </a:xfrm>
          <a:custGeom>
            <a:avLst/>
            <a:gdLst/>
            <a:ahLst/>
            <a:cxnLst>
              <a:cxn ang="0">
                <a:pos x="wd2" y="hd2"/>
              </a:cxn>
              <a:cxn ang="5400000">
                <a:pos x="wd2" y="hd2"/>
              </a:cxn>
              <a:cxn ang="10800000">
                <a:pos x="wd2" y="hd2"/>
              </a:cxn>
              <a:cxn ang="16200000">
                <a:pos x="wd2" y="hd2"/>
              </a:cxn>
            </a:cxnLst>
            <a:rect l="0" t="0" r="r" b="b"/>
            <a:pathLst>
              <a:path w="21600" h="21600" extrusionOk="0">
                <a:moveTo>
                  <a:pt x="0" y="2014"/>
                </a:moveTo>
                <a:lnTo>
                  <a:pt x="418" y="919"/>
                </a:lnTo>
                <a:lnTo>
                  <a:pt x="418" y="20797"/>
                </a:lnTo>
                <a:lnTo>
                  <a:pt x="0" y="20797"/>
                </a:lnTo>
                <a:lnTo>
                  <a:pt x="0" y="2014"/>
                </a:lnTo>
                <a:close/>
                <a:moveTo>
                  <a:pt x="1254" y="1095"/>
                </a:moveTo>
                <a:lnTo>
                  <a:pt x="6269" y="1095"/>
                </a:lnTo>
                <a:lnTo>
                  <a:pt x="6269" y="0"/>
                </a:lnTo>
                <a:lnTo>
                  <a:pt x="836" y="0"/>
                </a:lnTo>
                <a:lnTo>
                  <a:pt x="836" y="13135"/>
                </a:lnTo>
                <a:lnTo>
                  <a:pt x="5452" y="13135"/>
                </a:lnTo>
                <a:lnTo>
                  <a:pt x="5452" y="12041"/>
                </a:lnTo>
                <a:lnTo>
                  <a:pt x="1254" y="12041"/>
                </a:lnTo>
                <a:lnTo>
                  <a:pt x="1254" y="1095"/>
                </a:lnTo>
                <a:close/>
                <a:moveTo>
                  <a:pt x="6081" y="9851"/>
                </a:moveTo>
                <a:lnTo>
                  <a:pt x="2090" y="9851"/>
                </a:lnTo>
                <a:lnTo>
                  <a:pt x="2090" y="5473"/>
                </a:lnTo>
                <a:lnTo>
                  <a:pt x="5503" y="5473"/>
                </a:lnTo>
                <a:lnTo>
                  <a:pt x="5921" y="4378"/>
                </a:lnTo>
                <a:lnTo>
                  <a:pt x="2090" y="4378"/>
                </a:lnTo>
                <a:lnTo>
                  <a:pt x="2090" y="3284"/>
                </a:lnTo>
                <a:lnTo>
                  <a:pt x="6269" y="3284"/>
                </a:lnTo>
                <a:lnTo>
                  <a:pt x="6269" y="2189"/>
                </a:lnTo>
                <a:lnTo>
                  <a:pt x="1672" y="2189"/>
                </a:lnTo>
                <a:lnTo>
                  <a:pt x="1672" y="10946"/>
                </a:lnTo>
                <a:lnTo>
                  <a:pt x="5668" y="10946"/>
                </a:lnTo>
                <a:lnTo>
                  <a:pt x="6081" y="9851"/>
                </a:lnTo>
                <a:close/>
                <a:moveTo>
                  <a:pt x="836" y="20797"/>
                </a:moveTo>
                <a:lnTo>
                  <a:pt x="1254" y="20797"/>
                </a:lnTo>
                <a:lnTo>
                  <a:pt x="1254" y="15324"/>
                </a:lnTo>
                <a:lnTo>
                  <a:pt x="1672" y="15324"/>
                </a:lnTo>
                <a:lnTo>
                  <a:pt x="1672" y="19878"/>
                </a:lnTo>
                <a:lnTo>
                  <a:pt x="2089" y="18784"/>
                </a:lnTo>
                <a:lnTo>
                  <a:pt x="2089" y="15324"/>
                </a:lnTo>
                <a:lnTo>
                  <a:pt x="5452" y="15324"/>
                </a:lnTo>
                <a:lnTo>
                  <a:pt x="5452" y="14230"/>
                </a:lnTo>
                <a:lnTo>
                  <a:pt x="836" y="14230"/>
                </a:lnTo>
                <a:lnTo>
                  <a:pt x="836" y="20797"/>
                </a:lnTo>
                <a:close/>
                <a:moveTo>
                  <a:pt x="21182" y="0"/>
                </a:moveTo>
                <a:lnTo>
                  <a:pt x="21182" y="12588"/>
                </a:lnTo>
                <a:cubicBezTo>
                  <a:pt x="21182" y="15517"/>
                  <a:pt x="20683" y="18034"/>
                  <a:pt x="19519" y="19964"/>
                </a:cubicBezTo>
                <a:lnTo>
                  <a:pt x="19509" y="19931"/>
                </a:lnTo>
                <a:cubicBezTo>
                  <a:pt x="20274" y="18342"/>
                  <a:pt x="20764" y="16301"/>
                  <a:pt x="20764" y="13664"/>
                </a:cubicBezTo>
                <a:lnTo>
                  <a:pt x="20764" y="0"/>
                </a:lnTo>
                <a:lnTo>
                  <a:pt x="20346" y="0"/>
                </a:lnTo>
                <a:lnTo>
                  <a:pt x="20346" y="13646"/>
                </a:lnTo>
                <a:cubicBezTo>
                  <a:pt x="20346" y="17575"/>
                  <a:pt x="19130" y="20524"/>
                  <a:pt x="17630" y="20524"/>
                </a:cubicBezTo>
                <a:cubicBezTo>
                  <a:pt x="16130" y="20524"/>
                  <a:pt x="14914" y="17575"/>
                  <a:pt x="14914" y="13646"/>
                </a:cubicBezTo>
                <a:lnTo>
                  <a:pt x="14914" y="919"/>
                </a:lnTo>
                <a:lnTo>
                  <a:pt x="14496" y="2014"/>
                </a:lnTo>
                <a:lnTo>
                  <a:pt x="14496" y="13664"/>
                </a:lnTo>
                <a:cubicBezTo>
                  <a:pt x="14496" y="18198"/>
                  <a:pt x="15899" y="21600"/>
                  <a:pt x="17630" y="21600"/>
                </a:cubicBezTo>
                <a:cubicBezTo>
                  <a:pt x="17670" y="21600"/>
                  <a:pt x="18048" y="21600"/>
                  <a:pt x="18048" y="21600"/>
                </a:cubicBezTo>
                <a:cubicBezTo>
                  <a:pt x="19752" y="21600"/>
                  <a:pt x="21600" y="18303"/>
                  <a:pt x="21600" y="12604"/>
                </a:cubicBezTo>
                <a:cubicBezTo>
                  <a:pt x="21600" y="12599"/>
                  <a:pt x="21600" y="0"/>
                  <a:pt x="21600" y="0"/>
                </a:cubicBezTo>
                <a:lnTo>
                  <a:pt x="21182" y="0"/>
                </a:lnTo>
                <a:close/>
                <a:moveTo>
                  <a:pt x="17630" y="19429"/>
                </a:moveTo>
                <a:cubicBezTo>
                  <a:pt x="18899" y="19429"/>
                  <a:pt x="19927" y="16968"/>
                  <a:pt x="19928" y="13646"/>
                </a:cubicBezTo>
                <a:lnTo>
                  <a:pt x="19928" y="13646"/>
                </a:lnTo>
                <a:lnTo>
                  <a:pt x="19928" y="919"/>
                </a:lnTo>
                <a:lnTo>
                  <a:pt x="19510" y="2014"/>
                </a:lnTo>
                <a:lnTo>
                  <a:pt x="19510" y="12588"/>
                </a:lnTo>
                <a:cubicBezTo>
                  <a:pt x="19510" y="14704"/>
                  <a:pt x="18856" y="16145"/>
                  <a:pt x="18048" y="16145"/>
                </a:cubicBezTo>
                <a:cubicBezTo>
                  <a:pt x="17240" y="16145"/>
                  <a:pt x="16585" y="14704"/>
                  <a:pt x="16585" y="12588"/>
                </a:cubicBezTo>
                <a:lnTo>
                  <a:pt x="16585" y="0"/>
                </a:lnTo>
                <a:lnTo>
                  <a:pt x="16167" y="0"/>
                </a:lnTo>
                <a:lnTo>
                  <a:pt x="16167" y="12588"/>
                </a:lnTo>
                <a:cubicBezTo>
                  <a:pt x="16167" y="15308"/>
                  <a:pt x="17009" y="17240"/>
                  <a:pt x="18048" y="17240"/>
                </a:cubicBezTo>
                <a:cubicBezTo>
                  <a:pt x="18472" y="17240"/>
                  <a:pt x="18988" y="16690"/>
                  <a:pt x="19338" y="15723"/>
                </a:cubicBezTo>
                <a:lnTo>
                  <a:pt x="19348" y="15755"/>
                </a:lnTo>
                <a:cubicBezTo>
                  <a:pt x="19019" y="17350"/>
                  <a:pt x="18412" y="18335"/>
                  <a:pt x="17630" y="18335"/>
                </a:cubicBezTo>
                <a:cubicBezTo>
                  <a:pt x="16598" y="18335"/>
                  <a:pt x="15760" y="16377"/>
                  <a:pt x="15750" y="13682"/>
                </a:cubicBezTo>
                <a:lnTo>
                  <a:pt x="15749" y="13682"/>
                </a:lnTo>
                <a:lnTo>
                  <a:pt x="15749" y="0"/>
                </a:lnTo>
                <a:lnTo>
                  <a:pt x="15331" y="0"/>
                </a:lnTo>
                <a:lnTo>
                  <a:pt x="15331" y="13682"/>
                </a:lnTo>
                <a:lnTo>
                  <a:pt x="15332" y="13682"/>
                </a:lnTo>
                <a:cubicBezTo>
                  <a:pt x="15340" y="16986"/>
                  <a:pt x="16366" y="19429"/>
                  <a:pt x="17630" y="19429"/>
                </a:cubicBezTo>
                <a:close/>
                <a:moveTo>
                  <a:pt x="8344" y="14230"/>
                </a:moveTo>
                <a:lnTo>
                  <a:pt x="7287" y="20797"/>
                </a:lnTo>
                <a:lnTo>
                  <a:pt x="7705" y="20797"/>
                </a:lnTo>
                <a:lnTo>
                  <a:pt x="7705" y="20797"/>
                </a:lnTo>
                <a:lnTo>
                  <a:pt x="7705" y="20797"/>
                </a:lnTo>
                <a:lnTo>
                  <a:pt x="8233" y="17514"/>
                </a:lnTo>
                <a:lnTo>
                  <a:pt x="11774" y="17514"/>
                </a:lnTo>
                <a:lnTo>
                  <a:pt x="12302" y="20797"/>
                </a:lnTo>
                <a:lnTo>
                  <a:pt x="12720" y="20797"/>
                </a:lnTo>
                <a:lnTo>
                  <a:pt x="12016" y="16419"/>
                </a:lnTo>
                <a:lnTo>
                  <a:pt x="8409" y="16419"/>
                </a:lnTo>
                <a:lnTo>
                  <a:pt x="8585" y="15324"/>
                </a:lnTo>
                <a:lnTo>
                  <a:pt x="12258" y="15324"/>
                </a:lnTo>
                <a:lnTo>
                  <a:pt x="13138" y="20797"/>
                </a:lnTo>
                <a:lnTo>
                  <a:pt x="13555" y="20797"/>
                </a:lnTo>
                <a:lnTo>
                  <a:pt x="12500" y="14230"/>
                </a:lnTo>
                <a:lnTo>
                  <a:pt x="8344" y="14230"/>
                </a:lnTo>
                <a:close/>
                <a:moveTo>
                  <a:pt x="8959" y="0"/>
                </a:moveTo>
                <a:lnTo>
                  <a:pt x="5887" y="19082"/>
                </a:lnTo>
                <a:lnTo>
                  <a:pt x="6153" y="20027"/>
                </a:lnTo>
                <a:lnTo>
                  <a:pt x="9376" y="0"/>
                </a:lnTo>
                <a:lnTo>
                  <a:pt x="8959" y="0"/>
                </a:lnTo>
                <a:close/>
                <a:moveTo>
                  <a:pt x="10630" y="0"/>
                </a:moveTo>
                <a:lnTo>
                  <a:pt x="13849" y="20027"/>
                </a:lnTo>
                <a:lnTo>
                  <a:pt x="14115" y="19082"/>
                </a:lnTo>
                <a:lnTo>
                  <a:pt x="11048" y="0"/>
                </a:lnTo>
                <a:lnTo>
                  <a:pt x="10630" y="0"/>
                </a:lnTo>
                <a:close/>
                <a:moveTo>
                  <a:pt x="8101" y="13135"/>
                </a:moveTo>
                <a:lnTo>
                  <a:pt x="6865" y="20797"/>
                </a:lnTo>
                <a:lnTo>
                  <a:pt x="6447" y="20797"/>
                </a:lnTo>
                <a:lnTo>
                  <a:pt x="9585" y="1300"/>
                </a:lnTo>
                <a:lnTo>
                  <a:pt x="11312" y="12041"/>
                </a:lnTo>
                <a:lnTo>
                  <a:pt x="11730" y="12041"/>
                </a:lnTo>
                <a:lnTo>
                  <a:pt x="9794" y="0"/>
                </a:lnTo>
                <a:lnTo>
                  <a:pt x="10212" y="0"/>
                </a:lnTo>
                <a:lnTo>
                  <a:pt x="12324" y="13135"/>
                </a:lnTo>
                <a:lnTo>
                  <a:pt x="8101" y="13135"/>
                </a:lnTo>
                <a:close/>
                <a:moveTo>
                  <a:pt x="10004" y="6506"/>
                </a:moveTo>
                <a:lnTo>
                  <a:pt x="9114" y="12041"/>
                </a:lnTo>
                <a:lnTo>
                  <a:pt x="10894" y="12041"/>
                </a:lnTo>
                <a:lnTo>
                  <a:pt x="10004" y="6506"/>
                </a:lnTo>
                <a:close/>
                <a:moveTo>
                  <a:pt x="8277" y="12041"/>
                </a:moveTo>
                <a:lnTo>
                  <a:pt x="8696" y="12041"/>
                </a:lnTo>
                <a:lnTo>
                  <a:pt x="9795" y="5206"/>
                </a:lnTo>
                <a:lnTo>
                  <a:pt x="9586" y="3905"/>
                </a:lnTo>
                <a:lnTo>
                  <a:pt x="8277" y="12041"/>
                </a:lnTo>
                <a:close/>
              </a:path>
            </a:pathLst>
          </a:custGeom>
          <a:solidFill>
            <a:schemeClr val="accent4"/>
          </a:solidFill>
          <a:ln w="12700">
            <a:miter lim="400000"/>
          </a:ln>
        </p:spPr>
        <p:txBody>
          <a:bodyPr lIns="179999" tIns="179999" rIns="179999" bIns="179999" anchor="ctr"/>
          <a:lstStyle/>
          <a:p>
            <a:pPr>
              <a:lnSpc>
                <a:spcPct val="110000"/>
              </a:lnSpc>
              <a:spcBef>
                <a:spcPts val="1200"/>
              </a:spcBef>
              <a:defRPr sz="2300">
                <a:solidFill>
                  <a:schemeClr val="accent4"/>
                </a:solidFill>
              </a:defRPr>
            </a:pPr>
            <a:endParaRPr/>
          </a:p>
        </p:txBody>
      </p:sp>
      <p:grpSp>
        <p:nvGrpSpPr>
          <p:cNvPr id="962" name="Gruppieren 12"/>
          <p:cNvGrpSpPr/>
          <p:nvPr/>
        </p:nvGrpSpPr>
        <p:grpSpPr>
          <a:xfrm>
            <a:off x="-390525" y="160153"/>
            <a:ext cx="333375" cy="136812"/>
            <a:chOff x="0" y="0"/>
            <a:chExt cx="333375" cy="136812"/>
          </a:xfrm>
        </p:grpSpPr>
        <p:sp>
          <p:nvSpPr>
            <p:cNvPr id="960" name="Gerader Verbinder 9"/>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961" name="Textfeld 10"/>
            <p:cNvSpPr txBox="1"/>
            <p:nvPr/>
          </p:nvSpPr>
          <p:spPr>
            <a:xfrm>
              <a:off x="33212" y="-1"/>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08,70</a:t>
              </a:r>
            </a:p>
          </p:txBody>
        </p:sp>
      </p:grpSp>
      <p:grpSp>
        <p:nvGrpSpPr>
          <p:cNvPr id="965" name="Gruppieren 14"/>
          <p:cNvGrpSpPr/>
          <p:nvPr/>
        </p:nvGrpSpPr>
        <p:grpSpPr>
          <a:xfrm>
            <a:off x="-390525" y="1131703"/>
            <a:ext cx="333375" cy="136813"/>
            <a:chOff x="0" y="0"/>
            <a:chExt cx="333375" cy="136812"/>
          </a:xfrm>
        </p:grpSpPr>
        <p:sp>
          <p:nvSpPr>
            <p:cNvPr id="963" name="Gerader Verbinder 15"/>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964" name="Textfeld 16"/>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06,00</a:t>
              </a:r>
            </a:p>
          </p:txBody>
        </p:sp>
      </p:grpSp>
      <p:grpSp>
        <p:nvGrpSpPr>
          <p:cNvPr id="968" name="Gruppieren 17"/>
          <p:cNvGrpSpPr/>
          <p:nvPr/>
        </p:nvGrpSpPr>
        <p:grpSpPr>
          <a:xfrm>
            <a:off x="-390525" y="1491963"/>
            <a:ext cx="333375" cy="136812"/>
            <a:chOff x="0" y="0"/>
            <a:chExt cx="333375" cy="136812"/>
          </a:xfrm>
        </p:grpSpPr>
        <p:sp>
          <p:nvSpPr>
            <p:cNvPr id="966" name="Gerader Verbinder 18"/>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967" name="Textfeld 19"/>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05,00</a:t>
              </a:r>
            </a:p>
          </p:txBody>
        </p:sp>
      </p:grpSp>
      <p:grpSp>
        <p:nvGrpSpPr>
          <p:cNvPr id="971" name="Gruppieren 20"/>
          <p:cNvGrpSpPr/>
          <p:nvPr/>
        </p:nvGrpSpPr>
        <p:grpSpPr>
          <a:xfrm>
            <a:off x="-390525" y="3292187"/>
            <a:ext cx="333375" cy="136813"/>
            <a:chOff x="0" y="0"/>
            <a:chExt cx="333375" cy="136812"/>
          </a:xfrm>
        </p:grpSpPr>
        <p:sp>
          <p:nvSpPr>
            <p:cNvPr id="969" name="Gerader Verbinder 21"/>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970" name="Textfeld 22"/>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00,00</a:t>
              </a:r>
            </a:p>
          </p:txBody>
        </p:sp>
      </p:grpSp>
      <p:grpSp>
        <p:nvGrpSpPr>
          <p:cNvPr id="974" name="Gruppieren 23"/>
          <p:cNvGrpSpPr/>
          <p:nvPr/>
        </p:nvGrpSpPr>
        <p:grpSpPr>
          <a:xfrm>
            <a:off x="-390525" y="6063962"/>
            <a:ext cx="333375" cy="136813"/>
            <a:chOff x="0" y="0"/>
            <a:chExt cx="333375" cy="136812"/>
          </a:xfrm>
        </p:grpSpPr>
        <p:sp>
          <p:nvSpPr>
            <p:cNvPr id="972" name="Gerader Verbinder 24"/>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973" name="Textfeld 25"/>
            <p:cNvSpPr txBox="1"/>
            <p:nvPr/>
          </p:nvSpPr>
          <p:spPr>
            <a:xfrm>
              <a:off x="33215"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07,70</a:t>
              </a:r>
            </a:p>
          </p:txBody>
        </p:sp>
      </p:grpSp>
      <p:grpSp>
        <p:nvGrpSpPr>
          <p:cNvPr id="977" name="Gruppieren 26"/>
          <p:cNvGrpSpPr/>
          <p:nvPr/>
        </p:nvGrpSpPr>
        <p:grpSpPr>
          <a:xfrm>
            <a:off x="-390525" y="6495762"/>
            <a:ext cx="333375" cy="136813"/>
            <a:chOff x="0" y="0"/>
            <a:chExt cx="333375" cy="136812"/>
          </a:xfrm>
        </p:grpSpPr>
        <p:sp>
          <p:nvSpPr>
            <p:cNvPr id="975" name="Gerader Verbinder 27"/>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976" name="Textfeld 28"/>
            <p:cNvSpPr txBox="1"/>
            <p:nvPr/>
          </p:nvSpPr>
          <p:spPr>
            <a:xfrm>
              <a:off x="33216"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08,90</a:t>
              </a:r>
            </a:p>
          </p:txBody>
        </p:sp>
      </p:grpSp>
      <p:grpSp>
        <p:nvGrpSpPr>
          <p:cNvPr id="980" name="Gruppieren 29"/>
          <p:cNvGrpSpPr/>
          <p:nvPr/>
        </p:nvGrpSpPr>
        <p:grpSpPr>
          <a:xfrm>
            <a:off x="379926" y="-396785"/>
            <a:ext cx="136174" cy="333376"/>
            <a:chOff x="0" y="0"/>
            <a:chExt cx="136173" cy="333375"/>
          </a:xfrm>
        </p:grpSpPr>
        <p:sp>
          <p:nvSpPr>
            <p:cNvPr id="978" name="Gerader Verbinder 30"/>
            <p:cNvSpPr/>
            <p:nvPr/>
          </p:nvSpPr>
          <p:spPr>
            <a:xfrm flipV="1">
              <a:off x="136173"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979" name="Textfeld 31"/>
            <p:cNvSpPr txBox="1"/>
            <p:nvPr/>
          </p:nvSpPr>
          <p:spPr>
            <a:xfrm rot="16200000">
              <a:off x="-69975" y="102553"/>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grpSp>
        <p:nvGrpSpPr>
          <p:cNvPr id="983" name="Gruppieren 32"/>
          <p:cNvGrpSpPr/>
          <p:nvPr/>
        </p:nvGrpSpPr>
        <p:grpSpPr>
          <a:xfrm>
            <a:off x="5851248" y="-396787"/>
            <a:ext cx="136170" cy="333376"/>
            <a:chOff x="0" y="0"/>
            <a:chExt cx="136169" cy="333375"/>
          </a:xfrm>
        </p:grpSpPr>
        <p:sp>
          <p:nvSpPr>
            <p:cNvPr id="981" name="Gerader Verbinder 33"/>
            <p:cNvSpPr/>
            <p:nvPr/>
          </p:nvSpPr>
          <p:spPr>
            <a:xfrm flipV="1">
              <a:off x="136169"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982" name="Textfeld 34"/>
            <p:cNvSpPr txBox="1"/>
            <p:nvPr/>
          </p:nvSpPr>
          <p:spPr>
            <a:xfrm rot="16200000">
              <a:off x="-69975"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grpSp>
        <p:nvGrpSpPr>
          <p:cNvPr id="986" name="Gruppieren 13"/>
          <p:cNvGrpSpPr/>
          <p:nvPr/>
        </p:nvGrpSpPr>
        <p:grpSpPr>
          <a:xfrm>
            <a:off x="6203315" y="-396789"/>
            <a:ext cx="127635" cy="333376"/>
            <a:chOff x="0" y="0"/>
            <a:chExt cx="127633" cy="333375"/>
          </a:xfrm>
        </p:grpSpPr>
        <p:sp>
          <p:nvSpPr>
            <p:cNvPr id="984" name="Gerader Verbinder 36"/>
            <p:cNvSpPr/>
            <p:nvPr/>
          </p:nvSpPr>
          <p:spPr>
            <a:xfrm flipV="1">
              <a:off x="-1" y="0"/>
              <a:ext cx="2"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985" name="Textfeld 37"/>
            <p:cNvSpPr txBox="1"/>
            <p:nvPr/>
          </p:nvSpPr>
          <p:spPr>
            <a:xfrm rot="16200000">
              <a:off x="-69341"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sp>
        <p:nvSpPr>
          <p:cNvPr id="987" name="Gerader Verbinder 39"/>
          <p:cNvSpPr/>
          <p:nvPr/>
        </p:nvSpPr>
        <p:spPr>
          <a:xfrm flipV="1">
            <a:off x="6095365" y="-396789"/>
            <a:ext cx="1" cy="333376"/>
          </a:xfrm>
          <a:prstGeom prst="line">
            <a:avLst/>
          </a:prstGeom>
          <a:ln w="6350">
            <a:solidFill>
              <a:schemeClr val="accent6"/>
            </a:solidFill>
            <a:miter/>
          </a:ln>
        </p:spPr>
        <p:txBody>
          <a:bodyPr lIns="45719" rIns="45719"/>
          <a:lstStyle/>
          <a:p>
            <a:pPr>
              <a:lnSpc>
                <a:spcPct val="110000"/>
              </a:lnSpc>
              <a:spcBef>
                <a:spcPts val="1200"/>
              </a:spcBef>
              <a:defRPr sz="2300">
                <a:solidFill>
                  <a:schemeClr val="accent4"/>
                </a:solidFill>
              </a:defRPr>
            </a:pPr>
            <a:endParaRPr/>
          </a:p>
        </p:txBody>
      </p:sp>
      <p:grpSp>
        <p:nvGrpSpPr>
          <p:cNvPr id="990" name="Gruppieren 40"/>
          <p:cNvGrpSpPr/>
          <p:nvPr/>
        </p:nvGrpSpPr>
        <p:grpSpPr>
          <a:xfrm>
            <a:off x="11545613" y="-396792"/>
            <a:ext cx="136166" cy="333376"/>
            <a:chOff x="0" y="0"/>
            <a:chExt cx="136164" cy="333375"/>
          </a:xfrm>
        </p:grpSpPr>
        <p:sp>
          <p:nvSpPr>
            <p:cNvPr id="988" name="Gerader Verbinder 41"/>
            <p:cNvSpPr/>
            <p:nvPr/>
          </p:nvSpPr>
          <p:spPr>
            <a:xfrm flipV="1">
              <a:off x="136164"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989" name="Textfeld 42"/>
            <p:cNvSpPr txBox="1"/>
            <p:nvPr/>
          </p:nvSpPr>
          <p:spPr>
            <a:xfrm rot="16200000">
              <a:off x="-69975" y="102547"/>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sp>
        <p:nvSpPr>
          <p:cNvPr id="991" name="Titeltext"/>
          <p:cNvSpPr txBox="1">
            <a:spLocks noGrp="1"/>
          </p:cNvSpPr>
          <p:nvPr>
            <p:ph type="title"/>
          </p:nvPr>
        </p:nvSpPr>
        <p:spPr>
          <a:xfrm>
            <a:off x="518318" y="301185"/>
            <a:ext cx="6844386" cy="332400"/>
          </a:xfrm>
          <a:prstGeom prst="rect">
            <a:avLst/>
          </a:prstGeom>
        </p:spPr>
        <p:txBody>
          <a:bodyPr anchor="t"/>
          <a:lstStyle>
            <a:lvl1pPr>
              <a:defRPr sz="2600">
                <a:solidFill>
                  <a:schemeClr val="accent4"/>
                </a:solidFill>
              </a:defRPr>
            </a:lvl1pPr>
          </a:lstStyle>
          <a:p>
            <a:r>
              <a:t>Titeltext</a:t>
            </a:r>
          </a:p>
        </p:txBody>
      </p:sp>
      <p:sp>
        <p:nvSpPr>
          <p:cNvPr id="992" name="01"/>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‹Nr.›</a:t>
            </a:fld>
            <a:endParaRPr/>
          </a:p>
        </p:txBody>
      </p:sp>
      <p:sp>
        <p:nvSpPr>
          <p:cNvPr id="993" name="Textebene 1…"/>
          <p:cNvSpPr txBox="1">
            <a:spLocks noGrp="1"/>
          </p:cNvSpPr>
          <p:nvPr>
            <p:ph type="body" sz="quarter" idx="1"/>
          </p:nvPr>
        </p:nvSpPr>
        <p:spPr>
          <a:xfrm>
            <a:off x="518318" y="687598"/>
            <a:ext cx="6844387" cy="249813"/>
          </a:xfrm>
          <a:prstGeom prst="rect">
            <a:avLst/>
          </a:prstGeom>
        </p:spPr>
        <p:txBody>
          <a:bodyPr/>
          <a:lstStyle>
            <a:lvl1pPr>
              <a:lnSpc>
                <a:spcPct val="110000"/>
              </a:lnSpc>
              <a:defRPr sz="1600">
                <a:solidFill>
                  <a:schemeClr val="accent4"/>
                </a:solidFill>
              </a:defRPr>
            </a:lvl1pPr>
            <a:lvl2pPr marL="179999" indent="-179999">
              <a:lnSpc>
                <a:spcPct val="110000"/>
              </a:lnSpc>
              <a:defRPr sz="1600">
                <a:solidFill>
                  <a:schemeClr val="accent4"/>
                </a:solidFill>
              </a:defRPr>
            </a:lvl2pPr>
            <a:lvl3pPr marL="385714" indent="-205714">
              <a:lnSpc>
                <a:spcPct val="110000"/>
              </a:lnSpc>
              <a:defRPr sz="1600">
                <a:solidFill>
                  <a:schemeClr val="accent4"/>
                </a:solidFill>
              </a:defRPr>
            </a:lvl3pPr>
            <a:lvl4pPr marL="565714" indent="-205714">
              <a:lnSpc>
                <a:spcPct val="110000"/>
              </a:lnSpc>
              <a:defRPr sz="1600">
                <a:solidFill>
                  <a:schemeClr val="accent4"/>
                </a:solidFill>
              </a:defRPr>
            </a:lvl4pPr>
            <a:lvl5pPr marL="779999" indent="-239999">
              <a:lnSpc>
                <a:spcPct val="110000"/>
              </a:lnSpc>
              <a:defRPr sz="1600">
                <a:solidFill>
                  <a:schemeClr val="accent4"/>
                </a:solidFill>
              </a:defRPr>
            </a:lvl5pPr>
          </a:lstStyle>
          <a:p>
            <a:r>
              <a:t>Textebene 1</a:t>
            </a:r>
          </a:p>
          <a:p>
            <a:pPr lvl="1"/>
            <a:r>
              <a:t>Textebene 2</a:t>
            </a:r>
          </a:p>
          <a:p>
            <a:pPr lvl="2"/>
            <a:r>
              <a:t>Textebene 3</a:t>
            </a:r>
          </a:p>
          <a:p>
            <a:pPr lvl="3"/>
            <a:r>
              <a:t>Textebene 4</a:t>
            </a:r>
          </a:p>
          <a:p>
            <a:pPr lvl="4"/>
            <a:r>
              <a:t>Textebene 5</a:t>
            </a:r>
          </a:p>
        </p:txBody>
      </p:sp>
      <p:sp>
        <p:nvSpPr>
          <p:cNvPr id="994" name="Rechteck 6"/>
          <p:cNvSpPr/>
          <p:nvPr/>
        </p:nvSpPr>
        <p:spPr>
          <a:xfrm>
            <a:off x="518316" y="1631155"/>
            <a:ext cx="11157748" cy="4569620"/>
          </a:xfrm>
          <a:prstGeom prst="rect">
            <a:avLst/>
          </a:prstGeom>
          <a:solidFill>
            <a:schemeClr val="accent5"/>
          </a:solidFill>
          <a:ln w="12700">
            <a:miter lim="400000"/>
          </a:ln>
        </p:spPr>
        <p:txBody>
          <a:bodyPr lIns="179999" tIns="179999" rIns="179999" bIns="179999" anchor="ctr"/>
          <a:lstStyle/>
          <a:p>
            <a:pPr>
              <a:lnSpc>
                <a:spcPct val="110000"/>
              </a:lnSpc>
              <a:spcBef>
                <a:spcPts val="1200"/>
              </a:spcBef>
              <a:defRPr sz="1600">
                <a:solidFill>
                  <a:srgbClr val="FFFFFF"/>
                </a:solidFill>
              </a:defRPr>
            </a:pPr>
            <a:endParaRPr/>
          </a:p>
        </p:txBody>
      </p:sp>
      <p:sp>
        <p:nvSpPr>
          <p:cNvPr id="995" name="Textplatzhalter 8"/>
          <p:cNvSpPr>
            <a:spLocks noGrp="1"/>
          </p:cNvSpPr>
          <p:nvPr>
            <p:ph type="body" sz="quarter" idx="21" hasCustomPrompt="1"/>
          </p:nvPr>
        </p:nvSpPr>
        <p:spPr>
          <a:xfrm>
            <a:off x="2497190" y="2835963"/>
            <a:ext cx="7200001" cy="2160001"/>
          </a:xfrm>
          <a:prstGeom prst="rect">
            <a:avLst/>
          </a:prstGeom>
        </p:spPr>
        <p:txBody>
          <a:bodyPr anchor="ctr"/>
          <a:lstStyle>
            <a:lvl1pPr algn="ctr">
              <a:lnSpc>
                <a:spcPct val="110000"/>
              </a:lnSpc>
              <a:defRPr i="1">
                <a:solidFill>
                  <a:schemeClr val="accent4"/>
                </a:solidFill>
              </a:defRPr>
            </a:lvl1pPr>
          </a:lstStyle>
          <a:p>
            <a:r>
              <a:t>„Mastertextformat bearbeiten“</a:t>
            </a:r>
          </a:p>
        </p:txBody>
      </p:sp>
      <p:sp>
        <p:nvSpPr>
          <p:cNvPr id="996" name="Bildplatzhalter 6"/>
          <p:cNvSpPr>
            <a:spLocks noGrp="1"/>
          </p:cNvSpPr>
          <p:nvPr>
            <p:ph type="pic" sz="quarter" idx="22"/>
          </p:nvPr>
        </p:nvSpPr>
        <p:spPr>
          <a:xfrm>
            <a:off x="8437356" y="301185"/>
            <a:ext cx="1080001" cy="386414"/>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Schlussfolie">
    <p:spTree>
      <p:nvGrpSpPr>
        <p:cNvPr id="1" name=""/>
        <p:cNvGrpSpPr/>
        <p:nvPr/>
      </p:nvGrpSpPr>
      <p:grpSpPr>
        <a:xfrm>
          <a:off x="0" y="0"/>
          <a:ext cx="0" cy="0"/>
          <a:chOff x="0" y="0"/>
          <a:chExt cx="0" cy="0"/>
        </a:xfrm>
      </p:grpSpPr>
      <p:sp>
        <p:nvSpPr>
          <p:cNvPr id="1003" name="Textebene 1…"/>
          <p:cNvSpPr txBox="1">
            <a:spLocks noGrp="1"/>
          </p:cNvSpPr>
          <p:nvPr>
            <p:ph type="body" idx="1" hasCustomPrompt="1"/>
          </p:nvPr>
        </p:nvSpPr>
        <p:spPr>
          <a:xfrm>
            <a:off x="0" y="1628775"/>
            <a:ext cx="12192000" cy="5229225"/>
          </a:xfrm>
          <a:prstGeom prst="rect">
            <a:avLst/>
          </a:prstGeom>
          <a:gradFill>
            <a:gsLst>
              <a:gs pos="5000">
                <a:schemeClr val="accent4"/>
              </a:gs>
              <a:gs pos="50000">
                <a:schemeClr val="accent4">
                  <a:alpha val="50000"/>
                </a:schemeClr>
              </a:gs>
              <a:gs pos="100000">
                <a:schemeClr val="accent4">
                  <a:alpha val="20000"/>
                </a:schemeClr>
              </a:gs>
            </a:gsLst>
            <a:lin ang="5400000"/>
          </a:gradFill>
        </p:spPr>
        <p:txBody>
          <a:bodyPr/>
          <a:lstStyle>
            <a:lvl1pPr>
              <a:lnSpc>
                <a:spcPct val="110000"/>
              </a:lnSpc>
              <a:defRPr sz="4000" b="1">
                <a:solidFill>
                  <a:srgbClr val="FFFFFF"/>
                </a:solidFill>
              </a:defRPr>
            </a:lvl1pPr>
            <a:lvl2pPr marL="450000" indent="-450000">
              <a:lnSpc>
                <a:spcPct val="110000"/>
              </a:lnSpc>
              <a:defRPr sz="4000" b="1">
                <a:solidFill>
                  <a:srgbClr val="FFFFFF"/>
                </a:solidFill>
              </a:defRPr>
            </a:lvl2pPr>
            <a:lvl3pPr marL="694285" indent="-514285">
              <a:lnSpc>
                <a:spcPct val="110000"/>
              </a:lnSpc>
              <a:defRPr sz="4000" b="1">
                <a:solidFill>
                  <a:srgbClr val="FFFFFF"/>
                </a:solidFill>
              </a:defRPr>
            </a:lvl3pPr>
            <a:lvl4pPr marL="874285" indent="-514285">
              <a:lnSpc>
                <a:spcPct val="110000"/>
              </a:lnSpc>
              <a:defRPr sz="4000" b="1">
                <a:solidFill>
                  <a:srgbClr val="FFFFFF"/>
                </a:solidFill>
              </a:defRPr>
            </a:lvl4pPr>
            <a:lvl5pPr marL="1139999" indent="-600000">
              <a:lnSpc>
                <a:spcPct val="110000"/>
              </a:lnSpc>
              <a:defRPr sz="4000" b="1">
                <a:solidFill>
                  <a:srgbClr val="FFFFFF"/>
                </a:solidFill>
              </a:defRPr>
            </a:lvl5pPr>
          </a:lstStyle>
          <a:p>
            <a:r>
              <a:t> </a:t>
            </a:r>
          </a:p>
          <a:p>
            <a:pPr lvl="1"/>
            <a:endParaRPr/>
          </a:p>
          <a:p>
            <a:pPr lvl="2"/>
            <a:endParaRPr/>
          </a:p>
          <a:p>
            <a:pPr lvl="3"/>
            <a:endParaRPr/>
          </a:p>
          <a:p>
            <a:pPr lvl="4"/>
            <a:endParaRPr/>
          </a:p>
        </p:txBody>
      </p:sp>
      <p:sp>
        <p:nvSpPr>
          <p:cNvPr id="1004" name="Bildplatzhalter 60"/>
          <p:cNvSpPr>
            <a:spLocks noGrp="1"/>
          </p:cNvSpPr>
          <p:nvPr>
            <p:ph type="pic" idx="21"/>
          </p:nvPr>
        </p:nvSpPr>
        <p:spPr>
          <a:xfrm>
            <a:off x="0" y="1628775"/>
            <a:ext cx="12192000" cy="5229227"/>
          </a:xfrm>
          <a:prstGeom prst="rect">
            <a:avLst/>
          </a:prstGeom>
        </p:spPr>
        <p:txBody>
          <a:bodyPr lIns="91439" tIns="45719" rIns="91439" bIns="45719">
            <a:noAutofit/>
          </a:bodyPr>
          <a:lstStyle/>
          <a:p>
            <a:endParaRPr/>
          </a:p>
        </p:txBody>
      </p:sp>
      <p:sp>
        <p:nvSpPr>
          <p:cNvPr id="1005" name="Rechteck 59"/>
          <p:cNvSpPr/>
          <p:nvPr/>
        </p:nvSpPr>
        <p:spPr>
          <a:xfrm>
            <a:off x="518399" y="1196732"/>
            <a:ext cx="11676064" cy="72001"/>
          </a:xfrm>
          <a:prstGeom prst="rect">
            <a:avLst/>
          </a:prstGeom>
          <a:solidFill>
            <a:schemeClr val="accent3"/>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1006" name="Textplatzhalter 64"/>
          <p:cNvSpPr>
            <a:spLocks noGrp="1"/>
          </p:cNvSpPr>
          <p:nvPr>
            <p:ph type="body" sz="half" idx="22" hasCustomPrompt="1"/>
          </p:nvPr>
        </p:nvSpPr>
        <p:spPr>
          <a:xfrm>
            <a:off x="518316" y="2913731"/>
            <a:ext cx="11157747" cy="1562032"/>
          </a:xfrm>
          <a:prstGeom prst="rect">
            <a:avLst/>
          </a:prstGeom>
        </p:spPr>
        <p:txBody>
          <a:bodyPr anchor="ctr"/>
          <a:lstStyle>
            <a:lvl1pPr>
              <a:lnSpc>
                <a:spcPct val="110000"/>
              </a:lnSpc>
              <a:defRPr sz="4800" b="1">
                <a:solidFill>
                  <a:srgbClr val="FFFFFF"/>
                </a:solidFill>
              </a:defRPr>
            </a:lvl1pPr>
          </a:lstStyle>
          <a:p>
            <a:r>
              <a:t>Vielen Dank für Ihre Aufmerksamkeit!</a:t>
            </a:r>
          </a:p>
        </p:txBody>
      </p:sp>
      <p:sp>
        <p:nvSpPr>
          <p:cNvPr id="1007" name="Freihandform: Form 57"/>
          <p:cNvSpPr/>
          <p:nvPr/>
        </p:nvSpPr>
        <p:spPr>
          <a:xfrm>
            <a:off x="10056938" y="300703"/>
            <a:ext cx="1619126" cy="618157"/>
          </a:xfrm>
          <a:custGeom>
            <a:avLst/>
            <a:gdLst/>
            <a:ahLst/>
            <a:cxnLst>
              <a:cxn ang="0">
                <a:pos x="wd2" y="hd2"/>
              </a:cxn>
              <a:cxn ang="5400000">
                <a:pos x="wd2" y="hd2"/>
              </a:cxn>
              <a:cxn ang="10800000">
                <a:pos x="wd2" y="hd2"/>
              </a:cxn>
              <a:cxn ang="16200000">
                <a:pos x="wd2" y="hd2"/>
              </a:cxn>
            </a:cxnLst>
            <a:rect l="0" t="0" r="r" b="b"/>
            <a:pathLst>
              <a:path w="21600" h="21600" extrusionOk="0">
                <a:moveTo>
                  <a:pt x="0" y="2014"/>
                </a:moveTo>
                <a:lnTo>
                  <a:pt x="418" y="919"/>
                </a:lnTo>
                <a:lnTo>
                  <a:pt x="418" y="20797"/>
                </a:lnTo>
                <a:lnTo>
                  <a:pt x="0" y="20797"/>
                </a:lnTo>
                <a:lnTo>
                  <a:pt x="0" y="2014"/>
                </a:lnTo>
                <a:close/>
                <a:moveTo>
                  <a:pt x="1254" y="1095"/>
                </a:moveTo>
                <a:lnTo>
                  <a:pt x="6269" y="1095"/>
                </a:lnTo>
                <a:lnTo>
                  <a:pt x="6269" y="0"/>
                </a:lnTo>
                <a:lnTo>
                  <a:pt x="836" y="0"/>
                </a:lnTo>
                <a:lnTo>
                  <a:pt x="836" y="13135"/>
                </a:lnTo>
                <a:lnTo>
                  <a:pt x="5452" y="13135"/>
                </a:lnTo>
                <a:lnTo>
                  <a:pt x="5452" y="12041"/>
                </a:lnTo>
                <a:lnTo>
                  <a:pt x="1254" y="12041"/>
                </a:lnTo>
                <a:lnTo>
                  <a:pt x="1254" y="1095"/>
                </a:lnTo>
                <a:close/>
                <a:moveTo>
                  <a:pt x="6081" y="9851"/>
                </a:moveTo>
                <a:lnTo>
                  <a:pt x="2090" y="9851"/>
                </a:lnTo>
                <a:lnTo>
                  <a:pt x="2090" y="5473"/>
                </a:lnTo>
                <a:lnTo>
                  <a:pt x="5503" y="5473"/>
                </a:lnTo>
                <a:lnTo>
                  <a:pt x="5921" y="4379"/>
                </a:lnTo>
                <a:lnTo>
                  <a:pt x="2090" y="4379"/>
                </a:lnTo>
                <a:lnTo>
                  <a:pt x="2090" y="3284"/>
                </a:lnTo>
                <a:lnTo>
                  <a:pt x="6269" y="3284"/>
                </a:lnTo>
                <a:lnTo>
                  <a:pt x="6269" y="2189"/>
                </a:lnTo>
                <a:lnTo>
                  <a:pt x="1672" y="2189"/>
                </a:lnTo>
                <a:lnTo>
                  <a:pt x="1672" y="10946"/>
                </a:lnTo>
                <a:lnTo>
                  <a:pt x="5668" y="10946"/>
                </a:lnTo>
                <a:lnTo>
                  <a:pt x="6081" y="9851"/>
                </a:lnTo>
                <a:close/>
                <a:moveTo>
                  <a:pt x="836" y="20797"/>
                </a:moveTo>
                <a:lnTo>
                  <a:pt x="1254" y="20797"/>
                </a:lnTo>
                <a:lnTo>
                  <a:pt x="1254" y="15324"/>
                </a:lnTo>
                <a:lnTo>
                  <a:pt x="1672" y="15324"/>
                </a:lnTo>
                <a:lnTo>
                  <a:pt x="1672" y="19878"/>
                </a:lnTo>
                <a:lnTo>
                  <a:pt x="2090" y="18784"/>
                </a:lnTo>
                <a:lnTo>
                  <a:pt x="2090" y="15324"/>
                </a:lnTo>
                <a:lnTo>
                  <a:pt x="5452" y="15324"/>
                </a:lnTo>
                <a:lnTo>
                  <a:pt x="5452" y="14230"/>
                </a:lnTo>
                <a:lnTo>
                  <a:pt x="836" y="14230"/>
                </a:lnTo>
                <a:lnTo>
                  <a:pt x="836" y="20797"/>
                </a:lnTo>
                <a:close/>
                <a:moveTo>
                  <a:pt x="21182" y="0"/>
                </a:moveTo>
                <a:lnTo>
                  <a:pt x="21182" y="12588"/>
                </a:lnTo>
                <a:cubicBezTo>
                  <a:pt x="21182" y="15517"/>
                  <a:pt x="20683" y="18034"/>
                  <a:pt x="19519" y="19964"/>
                </a:cubicBezTo>
                <a:lnTo>
                  <a:pt x="19509" y="19931"/>
                </a:lnTo>
                <a:cubicBezTo>
                  <a:pt x="20274" y="18342"/>
                  <a:pt x="20764" y="16301"/>
                  <a:pt x="20764" y="13664"/>
                </a:cubicBezTo>
                <a:lnTo>
                  <a:pt x="20764" y="0"/>
                </a:lnTo>
                <a:lnTo>
                  <a:pt x="20346" y="0"/>
                </a:lnTo>
                <a:lnTo>
                  <a:pt x="20346" y="13646"/>
                </a:lnTo>
                <a:cubicBezTo>
                  <a:pt x="20346" y="17575"/>
                  <a:pt x="19130" y="20524"/>
                  <a:pt x="17630" y="20524"/>
                </a:cubicBezTo>
                <a:cubicBezTo>
                  <a:pt x="16130" y="20524"/>
                  <a:pt x="14914" y="17575"/>
                  <a:pt x="14914" y="13646"/>
                </a:cubicBezTo>
                <a:lnTo>
                  <a:pt x="14914" y="919"/>
                </a:lnTo>
                <a:lnTo>
                  <a:pt x="14496" y="2014"/>
                </a:lnTo>
                <a:lnTo>
                  <a:pt x="14496" y="13664"/>
                </a:lnTo>
                <a:cubicBezTo>
                  <a:pt x="14496" y="18198"/>
                  <a:pt x="15899" y="21600"/>
                  <a:pt x="17630" y="21600"/>
                </a:cubicBezTo>
                <a:cubicBezTo>
                  <a:pt x="17670" y="21600"/>
                  <a:pt x="18048" y="21600"/>
                  <a:pt x="18048" y="21600"/>
                </a:cubicBezTo>
                <a:cubicBezTo>
                  <a:pt x="19752" y="21600"/>
                  <a:pt x="21600" y="18303"/>
                  <a:pt x="21600" y="12604"/>
                </a:cubicBezTo>
                <a:cubicBezTo>
                  <a:pt x="21600" y="12599"/>
                  <a:pt x="21600" y="0"/>
                  <a:pt x="21600" y="0"/>
                </a:cubicBezTo>
                <a:lnTo>
                  <a:pt x="21182" y="0"/>
                </a:lnTo>
                <a:close/>
                <a:moveTo>
                  <a:pt x="17630" y="19429"/>
                </a:moveTo>
                <a:cubicBezTo>
                  <a:pt x="18899" y="19429"/>
                  <a:pt x="19927" y="16968"/>
                  <a:pt x="19928" y="13646"/>
                </a:cubicBezTo>
                <a:lnTo>
                  <a:pt x="19928" y="919"/>
                </a:lnTo>
                <a:lnTo>
                  <a:pt x="19510" y="2014"/>
                </a:lnTo>
                <a:lnTo>
                  <a:pt x="19510" y="12588"/>
                </a:lnTo>
                <a:cubicBezTo>
                  <a:pt x="19510" y="14704"/>
                  <a:pt x="18856" y="16145"/>
                  <a:pt x="18048" y="16145"/>
                </a:cubicBezTo>
                <a:cubicBezTo>
                  <a:pt x="17240" y="16145"/>
                  <a:pt x="16585" y="14704"/>
                  <a:pt x="16585" y="12588"/>
                </a:cubicBezTo>
                <a:lnTo>
                  <a:pt x="16585" y="0"/>
                </a:lnTo>
                <a:lnTo>
                  <a:pt x="16167" y="0"/>
                </a:lnTo>
                <a:lnTo>
                  <a:pt x="16167" y="12588"/>
                </a:lnTo>
                <a:cubicBezTo>
                  <a:pt x="16167" y="15308"/>
                  <a:pt x="17009" y="17240"/>
                  <a:pt x="18048" y="17240"/>
                </a:cubicBezTo>
                <a:cubicBezTo>
                  <a:pt x="18472" y="17240"/>
                  <a:pt x="18988" y="16690"/>
                  <a:pt x="19338" y="15723"/>
                </a:cubicBezTo>
                <a:lnTo>
                  <a:pt x="19348" y="15755"/>
                </a:lnTo>
                <a:cubicBezTo>
                  <a:pt x="19019" y="17350"/>
                  <a:pt x="18412" y="18335"/>
                  <a:pt x="17630" y="18335"/>
                </a:cubicBezTo>
                <a:cubicBezTo>
                  <a:pt x="16598" y="18335"/>
                  <a:pt x="15760" y="16377"/>
                  <a:pt x="15750" y="13683"/>
                </a:cubicBezTo>
                <a:lnTo>
                  <a:pt x="15749" y="13683"/>
                </a:lnTo>
                <a:lnTo>
                  <a:pt x="15749" y="0"/>
                </a:lnTo>
                <a:lnTo>
                  <a:pt x="15331" y="0"/>
                </a:lnTo>
                <a:lnTo>
                  <a:pt x="15331" y="13683"/>
                </a:lnTo>
                <a:lnTo>
                  <a:pt x="15332" y="13683"/>
                </a:lnTo>
                <a:cubicBezTo>
                  <a:pt x="15340" y="16986"/>
                  <a:pt x="16366" y="19429"/>
                  <a:pt x="17630" y="19429"/>
                </a:cubicBezTo>
                <a:close/>
                <a:moveTo>
                  <a:pt x="8344" y="14230"/>
                </a:moveTo>
                <a:lnTo>
                  <a:pt x="7287" y="20797"/>
                </a:lnTo>
                <a:lnTo>
                  <a:pt x="7705" y="20797"/>
                </a:lnTo>
                <a:lnTo>
                  <a:pt x="7705" y="20797"/>
                </a:lnTo>
                <a:lnTo>
                  <a:pt x="7705" y="20797"/>
                </a:lnTo>
                <a:lnTo>
                  <a:pt x="8233" y="17514"/>
                </a:lnTo>
                <a:lnTo>
                  <a:pt x="11774" y="17514"/>
                </a:lnTo>
                <a:lnTo>
                  <a:pt x="12302" y="20797"/>
                </a:lnTo>
                <a:lnTo>
                  <a:pt x="12720" y="20797"/>
                </a:lnTo>
                <a:lnTo>
                  <a:pt x="12016" y="16419"/>
                </a:lnTo>
                <a:lnTo>
                  <a:pt x="8409" y="16419"/>
                </a:lnTo>
                <a:lnTo>
                  <a:pt x="8585" y="15324"/>
                </a:lnTo>
                <a:lnTo>
                  <a:pt x="12258" y="15324"/>
                </a:lnTo>
                <a:lnTo>
                  <a:pt x="13138" y="20797"/>
                </a:lnTo>
                <a:lnTo>
                  <a:pt x="13555" y="20797"/>
                </a:lnTo>
                <a:lnTo>
                  <a:pt x="12500" y="14230"/>
                </a:lnTo>
                <a:lnTo>
                  <a:pt x="8344" y="14230"/>
                </a:lnTo>
                <a:close/>
                <a:moveTo>
                  <a:pt x="8959" y="0"/>
                </a:moveTo>
                <a:lnTo>
                  <a:pt x="5887" y="19082"/>
                </a:lnTo>
                <a:lnTo>
                  <a:pt x="6153" y="20027"/>
                </a:lnTo>
                <a:lnTo>
                  <a:pt x="9376" y="0"/>
                </a:lnTo>
                <a:lnTo>
                  <a:pt x="8959" y="0"/>
                </a:lnTo>
                <a:close/>
                <a:moveTo>
                  <a:pt x="10630" y="0"/>
                </a:moveTo>
                <a:lnTo>
                  <a:pt x="13849" y="20028"/>
                </a:lnTo>
                <a:lnTo>
                  <a:pt x="14115" y="19082"/>
                </a:lnTo>
                <a:lnTo>
                  <a:pt x="11048" y="0"/>
                </a:lnTo>
                <a:lnTo>
                  <a:pt x="10630" y="0"/>
                </a:lnTo>
                <a:close/>
                <a:moveTo>
                  <a:pt x="8101" y="13135"/>
                </a:moveTo>
                <a:lnTo>
                  <a:pt x="6865" y="20797"/>
                </a:lnTo>
                <a:lnTo>
                  <a:pt x="6447" y="20797"/>
                </a:lnTo>
                <a:lnTo>
                  <a:pt x="9585" y="1300"/>
                </a:lnTo>
                <a:lnTo>
                  <a:pt x="11312" y="12041"/>
                </a:lnTo>
                <a:lnTo>
                  <a:pt x="11730" y="12041"/>
                </a:lnTo>
                <a:lnTo>
                  <a:pt x="9794" y="0"/>
                </a:lnTo>
                <a:lnTo>
                  <a:pt x="10212" y="0"/>
                </a:lnTo>
                <a:lnTo>
                  <a:pt x="12324" y="13135"/>
                </a:lnTo>
                <a:lnTo>
                  <a:pt x="8101" y="13135"/>
                </a:lnTo>
                <a:close/>
                <a:moveTo>
                  <a:pt x="10004" y="6506"/>
                </a:moveTo>
                <a:lnTo>
                  <a:pt x="9114" y="12041"/>
                </a:lnTo>
                <a:lnTo>
                  <a:pt x="10894" y="12041"/>
                </a:lnTo>
                <a:lnTo>
                  <a:pt x="10004" y="6506"/>
                </a:lnTo>
                <a:close/>
                <a:moveTo>
                  <a:pt x="8277" y="12041"/>
                </a:moveTo>
                <a:lnTo>
                  <a:pt x="8696" y="12041"/>
                </a:lnTo>
                <a:lnTo>
                  <a:pt x="9796" y="5206"/>
                </a:lnTo>
                <a:lnTo>
                  <a:pt x="9586" y="3905"/>
                </a:lnTo>
                <a:lnTo>
                  <a:pt x="8277" y="12041"/>
                </a:lnTo>
                <a:close/>
              </a:path>
            </a:pathLst>
          </a:custGeom>
          <a:solidFill>
            <a:srgbClr val="FFFFFF"/>
          </a:solidFill>
          <a:ln w="12700">
            <a:miter lim="400000"/>
          </a:ln>
        </p:spPr>
        <p:txBody>
          <a:bodyPr lIns="179999" tIns="179999" rIns="179999" bIns="179999" anchor="ctr"/>
          <a:lstStyle/>
          <a:p>
            <a:pPr>
              <a:lnSpc>
                <a:spcPct val="110000"/>
              </a:lnSpc>
              <a:spcBef>
                <a:spcPts val="1200"/>
              </a:spcBef>
              <a:defRPr sz="2300">
                <a:solidFill>
                  <a:srgbClr val="FFFFFF"/>
                </a:solidFill>
              </a:defRPr>
            </a:pPr>
            <a:endParaRPr/>
          </a:p>
        </p:txBody>
      </p:sp>
      <p:grpSp>
        <p:nvGrpSpPr>
          <p:cNvPr id="1056" name="Grafik 58"/>
          <p:cNvGrpSpPr/>
          <p:nvPr/>
        </p:nvGrpSpPr>
        <p:grpSpPr>
          <a:xfrm>
            <a:off x="520162" y="293688"/>
            <a:ext cx="2592826" cy="362287"/>
            <a:chOff x="0" y="0"/>
            <a:chExt cx="2592824" cy="362286"/>
          </a:xfrm>
        </p:grpSpPr>
        <p:sp>
          <p:nvSpPr>
            <p:cNvPr id="1008" name="Freihandform: Form 64"/>
            <p:cNvSpPr/>
            <p:nvPr/>
          </p:nvSpPr>
          <p:spPr>
            <a:xfrm>
              <a:off x="-1" y="7070"/>
              <a:ext cx="78148" cy="124468"/>
            </a:xfrm>
            <a:custGeom>
              <a:avLst/>
              <a:gdLst/>
              <a:ahLst/>
              <a:cxnLst>
                <a:cxn ang="0">
                  <a:pos x="wd2" y="hd2"/>
                </a:cxn>
                <a:cxn ang="5400000">
                  <a:pos x="wd2" y="hd2"/>
                </a:cxn>
                <a:cxn ang="10800000">
                  <a:pos x="wd2" y="hd2"/>
                </a:cxn>
                <a:cxn ang="16200000">
                  <a:pos x="wd2" y="hd2"/>
                </a:cxn>
              </a:cxnLst>
              <a:rect l="0" t="0" r="r" b="b"/>
              <a:pathLst>
                <a:path w="21600" h="21600" extrusionOk="0">
                  <a:moveTo>
                    <a:pt x="21600" y="3528"/>
                  </a:moveTo>
                  <a:lnTo>
                    <a:pt x="6109" y="3528"/>
                  </a:lnTo>
                  <a:lnTo>
                    <a:pt x="6109" y="8898"/>
                  </a:lnTo>
                  <a:lnTo>
                    <a:pt x="17690" y="8898"/>
                  </a:lnTo>
                  <a:lnTo>
                    <a:pt x="17690" y="12396"/>
                  </a:lnTo>
                  <a:lnTo>
                    <a:pt x="6109" y="12396"/>
                  </a:lnTo>
                  <a:lnTo>
                    <a:pt x="6109" y="21600"/>
                  </a:lnTo>
                  <a:lnTo>
                    <a:pt x="0" y="21600"/>
                  </a:lnTo>
                  <a:lnTo>
                    <a:pt x="0" y="0"/>
                  </a:lnTo>
                  <a:lnTo>
                    <a:pt x="21600" y="0"/>
                  </a:lnTo>
                  <a:lnTo>
                    <a:pt x="21600" y="3528"/>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09" name="Freihandform: Form 114"/>
            <p:cNvSpPr/>
            <p:nvPr/>
          </p:nvSpPr>
          <p:spPr>
            <a:xfrm>
              <a:off x="90162" y="39251"/>
              <a:ext cx="54453" cy="92286"/>
            </a:xfrm>
            <a:custGeom>
              <a:avLst/>
              <a:gdLst/>
              <a:ahLst/>
              <a:cxnLst>
                <a:cxn ang="0">
                  <a:pos x="wd2" y="hd2"/>
                </a:cxn>
                <a:cxn ang="5400000">
                  <a:pos x="wd2" y="hd2"/>
                </a:cxn>
                <a:cxn ang="10800000">
                  <a:pos x="wd2" y="hd2"/>
                </a:cxn>
                <a:cxn ang="16200000">
                  <a:pos x="wd2" y="hd2"/>
                </a:cxn>
              </a:cxnLst>
              <a:rect l="0" t="0" r="r" b="b"/>
              <a:pathLst>
                <a:path w="21600" h="21599" extrusionOk="0">
                  <a:moveTo>
                    <a:pt x="21600" y="454"/>
                  </a:moveTo>
                  <a:lnTo>
                    <a:pt x="20267" y="5502"/>
                  </a:lnTo>
                  <a:cubicBezTo>
                    <a:pt x="19005" y="5089"/>
                    <a:pt x="17462" y="4840"/>
                    <a:pt x="15639" y="4840"/>
                  </a:cubicBezTo>
                  <a:cubicBezTo>
                    <a:pt x="9889" y="4840"/>
                    <a:pt x="8346" y="7572"/>
                    <a:pt x="8346" y="10799"/>
                  </a:cubicBezTo>
                  <a:lnTo>
                    <a:pt x="8346" y="21599"/>
                  </a:lnTo>
                  <a:lnTo>
                    <a:pt x="0" y="21599"/>
                  </a:lnTo>
                  <a:lnTo>
                    <a:pt x="0" y="537"/>
                  </a:lnTo>
                  <a:lnTo>
                    <a:pt x="8206" y="537"/>
                  </a:lnTo>
                  <a:lnTo>
                    <a:pt x="8206" y="3186"/>
                  </a:lnTo>
                  <a:lnTo>
                    <a:pt x="8346" y="3186"/>
                  </a:lnTo>
                  <a:cubicBezTo>
                    <a:pt x="10240" y="1200"/>
                    <a:pt x="13606" y="0"/>
                    <a:pt x="17673" y="0"/>
                  </a:cubicBezTo>
                  <a:cubicBezTo>
                    <a:pt x="18865" y="-1"/>
                    <a:pt x="20337" y="123"/>
                    <a:pt x="21600" y="45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10" name="Freihandform: Form 115"/>
            <p:cNvSpPr/>
            <p:nvPr/>
          </p:nvSpPr>
          <p:spPr>
            <a:xfrm>
              <a:off x="159565" y="1591"/>
              <a:ext cx="26697" cy="129946"/>
            </a:xfrm>
            <a:custGeom>
              <a:avLst/>
              <a:gdLst/>
              <a:ahLst/>
              <a:cxnLst>
                <a:cxn ang="0">
                  <a:pos x="wd2" y="hd2"/>
                </a:cxn>
                <a:cxn ang="5400000">
                  <a:pos x="wd2" y="hd2"/>
                </a:cxn>
                <a:cxn ang="10800000">
                  <a:pos x="wd2" y="hd2"/>
                </a:cxn>
                <a:cxn ang="16200000">
                  <a:pos x="wd2" y="hd2"/>
                </a:cxn>
              </a:cxnLst>
              <a:rect l="0" t="0" r="r" b="b"/>
              <a:pathLst>
                <a:path w="21600" h="21600" extrusionOk="0">
                  <a:moveTo>
                    <a:pt x="21600" y="2116"/>
                  </a:moveTo>
                  <a:cubicBezTo>
                    <a:pt x="21600" y="3350"/>
                    <a:pt x="16736" y="4231"/>
                    <a:pt x="10727" y="4231"/>
                  </a:cubicBezTo>
                  <a:cubicBezTo>
                    <a:pt x="4865" y="4231"/>
                    <a:pt x="0" y="3350"/>
                    <a:pt x="0" y="2116"/>
                  </a:cubicBezTo>
                  <a:cubicBezTo>
                    <a:pt x="0" y="911"/>
                    <a:pt x="4865" y="0"/>
                    <a:pt x="10727" y="0"/>
                  </a:cubicBezTo>
                  <a:cubicBezTo>
                    <a:pt x="16736" y="0"/>
                    <a:pt x="21600" y="911"/>
                    <a:pt x="21600" y="2116"/>
                  </a:cubicBezTo>
                  <a:close/>
                  <a:moveTo>
                    <a:pt x="19312" y="21600"/>
                  </a:moveTo>
                  <a:lnTo>
                    <a:pt x="2289" y="21600"/>
                  </a:lnTo>
                  <a:lnTo>
                    <a:pt x="2289" y="6641"/>
                  </a:lnTo>
                  <a:lnTo>
                    <a:pt x="19312" y="6641"/>
                  </a:lnTo>
                  <a:lnTo>
                    <a:pt x="19312"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11" name="Freihandform: Form 116"/>
            <p:cNvSpPr/>
            <p:nvPr/>
          </p:nvSpPr>
          <p:spPr>
            <a:xfrm>
              <a:off x="205590" y="39251"/>
              <a:ext cx="82213" cy="94408"/>
            </a:xfrm>
            <a:custGeom>
              <a:avLst/>
              <a:gdLst/>
              <a:ahLst/>
              <a:cxnLst>
                <a:cxn ang="0">
                  <a:pos x="wd2" y="hd2"/>
                </a:cxn>
                <a:cxn ang="5400000">
                  <a:pos x="wd2" y="hd2"/>
                </a:cxn>
                <a:cxn ang="10800000">
                  <a:pos x="wd2" y="hd2"/>
                </a:cxn>
                <a:cxn ang="16200000">
                  <a:pos x="wd2" y="hd2"/>
                </a:cxn>
              </a:cxnLst>
              <a:rect l="0" t="0" r="r" b="b"/>
              <a:pathLst>
                <a:path w="21600" h="21600" extrusionOk="0">
                  <a:moveTo>
                    <a:pt x="11705" y="21600"/>
                  </a:moveTo>
                  <a:cubicBezTo>
                    <a:pt x="4691" y="21600"/>
                    <a:pt x="0" y="17272"/>
                    <a:pt x="0" y="10760"/>
                  </a:cubicBezTo>
                  <a:cubicBezTo>
                    <a:pt x="0" y="4369"/>
                    <a:pt x="4505" y="0"/>
                    <a:pt x="11102" y="0"/>
                  </a:cubicBezTo>
                  <a:cubicBezTo>
                    <a:pt x="17466" y="0"/>
                    <a:pt x="21600" y="4126"/>
                    <a:pt x="21600" y="10477"/>
                  </a:cubicBezTo>
                  <a:cubicBezTo>
                    <a:pt x="21600" y="11164"/>
                    <a:pt x="21554" y="11892"/>
                    <a:pt x="21507" y="12459"/>
                  </a:cubicBezTo>
                  <a:lnTo>
                    <a:pt x="5620" y="12459"/>
                  </a:lnTo>
                  <a:cubicBezTo>
                    <a:pt x="6225" y="15654"/>
                    <a:pt x="8407" y="17475"/>
                    <a:pt x="11752" y="17475"/>
                  </a:cubicBezTo>
                  <a:cubicBezTo>
                    <a:pt x="13934" y="17475"/>
                    <a:pt x="15700" y="16747"/>
                    <a:pt x="17558" y="15047"/>
                  </a:cubicBezTo>
                  <a:lnTo>
                    <a:pt x="20995" y="18203"/>
                  </a:lnTo>
                  <a:cubicBezTo>
                    <a:pt x="18302" y="20508"/>
                    <a:pt x="15283" y="21600"/>
                    <a:pt x="11705" y="21600"/>
                  </a:cubicBezTo>
                  <a:close/>
                  <a:moveTo>
                    <a:pt x="5528" y="8939"/>
                  </a:moveTo>
                  <a:lnTo>
                    <a:pt x="16258" y="8939"/>
                  </a:lnTo>
                  <a:cubicBezTo>
                    <a:pt x="16025" y="5783"/>
                    <a:pt x="14120" y="3963"/>
                    <a:pt x="11009" y="3963"/>
                  </a:cubicBezTo>
                  <a:cubicBezTo>
                    <a:pt x="7943" y="3963"/>
                    <a:pt x="5992" y="5743"/>
                    <a:pt x="5528" y="8939"/>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12" name="Freihandform: Form 117"/>
            <p:cNvSpPr/>
            <p:nvPr/>
          </p:nvSpPr>
          <p:spPr>
            <a:xfrm>
              <a:off x="306095" y="0"/>
              <a:ext cx="84155" cy="133658"/>
            </a:xfrm>
            <a:custGeom>
              <a:avLst/>
              <a:gdLst/>
              <a:ahLst/>
              <a:cxnLst>
                <a:cxn ang="0">
                  <a:pos x="wd2" y="hd2"/>
                </a:cxn>
                <a:cxn ang="5400000">
                  <a:pos x="wd2" y="hd2"/>
                </a:cxn>
                <a:cxn ang="10800000">
                  <a:pos x="wd2" y="hd2"/>
                </a:cxn>
                <a:cxn ang="16200000">
                  <a:pos x="wd2" y="hd2"/>
                </a:cxn>
              </a:cxnLst>
              <a:rect l="0" t="0" r="r" b="b"/>
              <a:pathLst>
                <a:path w="21600" h="21600" extrusionOk="0">
                  <a:moveTo>
                    <a:pt x="0" y="13943"/>
                  </a:moveTo>
                  <a:cubicBezTo>
                    <a:pt x="0" y="9257"/>
                    <a:pt x="3766" y="6343"/>
                    <a:pt x="9393" y="6343"/>
                  </a:cubicBezTo>
                  <a:cubicBezTo>
                    <a:pt x="12298" y="6343"/>
                    <a:pt x="14566" y="7115"/>
                    <a:pt x="16109" y="8314"/>
                  </a:cubicBezTo>
                  <a:lnTo>
                    <a:pt x="16200" y="8314"/>
                  </a:lnTo>
                  <a:lnTo>
                    <a:pt x="16200" y="857"/>
                  </a:lnTo>
                  <a:lnTo>
                    <a:pt x="21600" y="0"/>
                  </a:lnTo>
                  <a:lnTo>
                    <a:pt x="21600" y="21257"/>
                  </a:lnTo>
                  <a:lnTo>
                    <a:pt x="16336" y="21257"/>
                  </a:lnTo>
                  <a:lnTo>
                    <a:pt x="16336" y="19543"/>
                  </a:lnTo>
                  <a:lnTo>
                    <a:pt x="16246" y="19543"/>
                  </a:lnTo>
                  <a:cubicBezTo>
                    <a:pt x="14566" y="20829"/>
                    <a:pt x="12161" y="21600"/>
                    <a:pt x="9302" y="21600"/>
                  </a:cubicBezTo>
                  <a:cubicBezTo>
                    <a:pt x="3812" y="21600"/>
                    <a:pt x="0" y="18657"/>
                    <a:pt x="0" y="13943"/>
                  </a:cubicBezTo>
                  <a:close/>
                  <a:moveTo>
                    <a:pt x="5355" y="13943"/>
                  </a:moveTo>
                  <a:cubicBezTo>
                    <a:pt x="5355" y="16915"/>
                    <a:pt x="7305" y="18600"/>
                    <a:pt x="10709" y="18600"/>
                  </a:cubicBezTo>
                  <a:cubicBezTo>
                    <a:pt x="12797" y="18600"/>
                    <a:pt x="14522" y="17972"/>
                    <a:pt x="16200" y="16686"/>
                  </a:cubicBezTo>
                  <a:lnTo>
                    <a:pt x="16200" y="11372"/>
                  </a:lnTo>
                  <a:cubicBezTo>
                    <a:pt x="14657" y="10057"/>
                    <a:pt x="12887" y="9428"/>
                    <a:pt x="10709" y="9428"/>
                  </a:cubicBezTo>
                  <a:cubicBezTo>
                    <a:pt x="7215" y="9428"/>
                    <a:pt x="5355" y="11029"/>
                    <a:pt x="5355" y="13943"/>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13" name="Freihandform: Form 118"/>
            <p:cNvSpPr/>
            <p:nvPr/>
          </p:nvSpPr>
          <p:spPr>
            <a:xfrm>
              <a:off x="417653" y="39251"/>
              <a:ext cx="54452" cy="92286"/>
            </a:xfrm>
            <a:custGeom>
              <a:avLst/>
              <a:gdLst/>
              <a:ahLst/>
              <a:cxnLst>
                <a:cxn ang="0">
                  <a:pos x="wd2" y="hd2"/>
                </a:cxn>
                <a:cxn ang="5400000">
                  <a:pos x="wd2" y="hd2"/>
                </a:cxn>
                <a:cxn ang="10800000">
                  <a:pos x="wd2" y="hd2"/>
                </a:cxn>
                <a:cxn ang="16200000">
                  <a:pos x="wd2" y="hd2"/>
                </a:cxn>
              </a:cxnLst>
              <a:rect l="0" t="0" r="r" b="b"/>
              <a:pathLst>
                <a:path w="21600" h="21599" extrusionOk="0">
                  <a:moveTo>
                    <a:pt x="21600" y="454"/>
                  </a:moveTo>
                  <a:lnTo>
                    <a:pt x="20267" y="5502"/>
                  </a:lnTo>
                  <a:cubicBezTo>
                    <a:pt x="19005" y="5089"/>
                    <a:pt x="17462" y="4840"/>
                    <a:pt x="15639" y="4840"/>
                  </a:cubicBezTo>
                  <a:cubicBezTo>
                    <a:pt x="9889" y="4840"/>
                    <a:pt x="8346" y="7572"/>
                    <a:pt x="8346" y="10799"/>
                  </a:cubicBezTo>
                  <a:lnTo>
                    <a:pt x="8346" y="21599"/>
                  </a:lnTo>
                  <a:lnTo>
                    <a:pt x="0" y="21599"/>
                  </a:lnTo>
                  <a:lnTo>
                    <a:pt x="0" y="537"/>
                  </a:lnTo>
                  <a:lnTo>
                    <a:pt x="8206" y="537"/>
                  </a:lnTo>
                  <a:lnTo>
                    <a:pt x="8206" y="3186"/>
                  </a:lnTo>
                  <a:lnTo>
                    <a:pt x="8346" y="3186"/>
                  </a:lnTo>
                  <a:cubicBezTo>
                    <a:pt x="10240" y="1200"/>
                    <a:pt x="13606" y="0"/>
                    <a:pt x="17673" y="0"/>
                  </a:cubicBezTo>
                  <a:cubicBezTo>
                    <a:pt x="18865" y="-1"/>
                    <a:pt x="20337" y="123"/>
                    <a:pt x="21600" y="45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14" name="Freihandform: Form 119"/>
            <p:cNvSpPr/>
            <p:nvPr/>
          </p:nvSpPr>
          <p:spPr>
            <a:xfrm>
              <a:off x="487052" y="1591"/>
              <a:ext cx="26698" cy="129946"/>
            </a:xfrm>
            <a:custGeom>
              <a:avLst/>
              <a:gdLst/>
              <a:ahLst/>
              <a:cxnLst>
                <a:cxn ang="0">
                  <a:pos x="wd2" y="hd2"/>
                </a:cxn>
                <a:cxn ang="5400000">
                  <a:pos x="wd2" y="hd2"/>
                </a:cxn>
                <a:cxn ang="10800000">
                  <a:pos x="wd2" y="hd2"/>
                </a:cxn>
                <a:cxn ang="16200000">
                  <a:pos x="wd2" y="hd2"/>
                </a:cxn>
              </a:cxnLst>
              <a:rect l="0" t="0" r="r" b="b"/>
              <a:pathLst>
                <a:path w="21600" h="21600" extrusionOk="0">
                  <a:moveTo>
                    <a:pt x="21600" y="2116"/>
                  </a:moveTo>
                  <a:cubicBezTo>
                    <a:pt x="21600" y="3350"/>
                    <a:pt x="16736" y="4231"/>
                    <a:pt x="10727" y="4231"/>
                  </a:cubicBezTo>
                  <a:cubicBezTo>
                    <a:pt x="4865" y="4231"/>
                    <a:pt x="0" y="3350"/>
                    <a:pt x="0" y="2116"/>
                  </a:cubicBezTo>
                  <a:cubicBezTo>
                    <a:pt x="0" y="911"/>
                    <a:pt x="4865" y="0"/>
                    <a:pt x="10727" y="0"/>
                  </a:cubicBezTo>
                  <a:cubicBezTo>
                    <a:pt x="16736" y="0"/>
                    <a:pt x="21600" y="911"/>
                    <a:pt x="21600" y="2116"/>
                  </a:cubicBezTo>
                  <a:close/>
                  <a:moveTo>
                    <a:pt x="19311" y="21600"/>
                  </a:moveTo>
                  <a:lnTo>
                    <a:pt x="2289" y="21600"/>
                  </a:lnTo>
                  <a:lnTo>
                    <a:pt x="2289" y="6641"/>
                  </a:lnTo>
                  <a:lnTo>
                    <a:pt x="19311" y="6641"/>
                  </a:lnTo>
                  <a:lnTo>
                    <a:pt x="19311"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15" name="Freihandform: Form 120"/>
            <p:cNvSpPr/>
            <p:nvPr/>
          </p:nvSpPr>
          <p:spPr>
            <a:xfrm>
              <a:off x="533485" y="39248"/>
              <a:ext cx="75844" cy="94410"/>
            </a:xfrm>
            <a:custGeom>
              <a:avLst/>
              <a:gdLst/>
              <a:ahLst/>
              <a:cxnLst>
                <a:cxn ang="0">
                  <a:pos x="wd2" y="hd2"/>
                </a:cxn>
                <a:cxn ang="5400000">
                  <a:pos x="wd2" y="hd2"/>
                </a:cxn>
                <a:cxn ang="10800000">
                  <a:pos x="wd2" y="hd2"/>
                </a:cxn>
                <a:cxn ang="16200000">
                  <a:pos x="wd2" y="hd2"/>
                </a:cxn>
              </a:cxnLst>
              <a:rect l="0" t="0" r="r" b="b"/>
              <a:pathLst>
                <a:path w="21600" h="21600" extrusionOk="0">
                  <a:moveTo>
                    <a:pt x="21450" y="18284"/>
                  </a:moveTo>
                  <a:cubicBezTo>
                    <a:pt x="18882" y="20549"/>
                    <a:pt x="15961" y="21600"/>
                    <a:pt x="12286" y="21600"/>
                  </a:cubicBezTo>
                  <a:cubicBezTo>
                    <a:pt x="4934" y="21600"/>
                    <a:pt x="0" y="17353"/>
                    <a:pt x="0" y="10881"/>
                  </a:cubicBezTo>
                  <a:cubicBezTo>
                    <a:pt x="0" y="4409"/>
                    <a:pt x="4985" y="0"/>
                    <a:pt x="12386" y="0"/>
                  </a:cubicBezTo>
                  <a:cubicBezTo>
                    <a:pt x="16214" y="0"/>
                    <a:pt x="19385" y="1214"/>
                    <a:pt x="21600" y="3519"/>
                  </a:cubicBezTo>
                  <a:lnTo>
                    <a:pt x="17471" y="6674"/>
                  </a:lnTo>
                  <a:cubicBezTo>
                    <a:pt x="15961" y="5097"/>
                    <a:pt x="14349" y="4409"/>
                    <a:pt x="12336" y="4409"/>
                  </a:cubicBezTo>
                  <a:cubicBezTo>
                    <a:pt x="8559" y="4409"/>
                    <a:pt x="5992" y="6917"/>
                    <a:pt x="5992" y="10800"/>
                  </a:cubicBezTo>
                  <a:cubicBezTo>
                    <a:pt x="5992" y="14643"/>
                    <a:pt x="8560" y="17232"/>
                    <a:pt x="12286" y="17232"/>
                  </a:cubicBezTo>
                  <a:cubicBezTo>
                    <a:pt x="14300" y="17232"/>
                    <a:pt x="15910" y="16504"/>
                    <a:pt x="17572" y="14966"/>
                  </a:cubicBezTo>
                  <a:lnTo>
                    <a:pt x="21450" y="18284"/>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16" name="Freihandform: Form 121"/>
            <p:cNvSpPr/>
            <p:nvPr/>
          </p:nvSpPr>
          <p:spPr>
            <a:xfrm>
              <a:off x="627378" y="0"/>
              <a:ext cx="77439" cy="131537"/>
            </a:xfrm>
            <a:custGeom>
              <a:avLst/>
              <a:gdLst/>
              <a:ahLst/>
              <a:cxnLst>
                <a:cxn ang="0">
                  <a:pos x="wd2" y="hd2"/>
                </a:cxn>
                <a:cxn ang="5400000">
                  <a:pos x="wd2" y="hd2"/>
                </a:cxn>
                <a:cxn ang="10800000">
                  <a:pos x="wd2" y="hd2"/>
                </a:cxn>
                <a:cxn ang="16200000">
                  <a:pos x="wd2" y="hd2"/>
                </a:cxn>
              </a:cxnLst>
              <a:rect l="0" t="0" r="r" b="b"/>
              <a:pathLst>
                <a:path w="21600" h="21600" extrusionOk="0">
                  <a:moveTo>
                    <a:pt x="21599" y="21600"/>
                  </a:moveTo>
                  <a:lnTo>
                    <a:pt x="15731" y="21600"/>
                  </a:lnTo>
                  <a:lnTo>
                    <a:pt x="15731" y="13152"/>
                  </a:lnTo>
                  <a:cubicBezTo>
                    <a:pt x="15731" y="10974"/>
                    <a:pt x="14596" y="9552"/>
                    <a:pt x="11095" y="9552"/>
                  </a:cubicBezTo>
                  <a:cubicBezTo>
                    <a:pt x="7052" y="9552"/>
                    <a:pt x="5868" y="11439"/>
                    <a:pt x="5868" y="13123"/>
                  </a:cubicBezTo>
                  <a:lnTo>
                    <a:pt x="5868" y="21600"/>
                  </a:lnTo>
                  <a:lnTo>
                    <a:pt x="0" y="21600"/>
                  </a:lnTo>
                  <a:lnTo>
                    <a:pt x="0" y="871"/>
                  </a:lnTo>
                  <a:lnTo>
                    <a:pt x="5868" y="0"/>
                  </a:lnTo>
                  <a:lnTo>
                    <a:pt x="5868" y="8594"/>
                  </a:lnTo>
                  <a:lnTo>
                    <a:pt x="5967" y="8594"/>
                  </a:lnTo>
                  <a:cubicBezTo>
                    <a:pt x="7397" y="7288"/>
                    <a:pt x="10010" y="6446"/>
                    <a:pt x="13315" y="6446"/>
                  </a:cubicBezTo>
                  <a:cubicBezTo>
                    <a:pt x="19134" y="6446"/>
                    <a:pt x="21600" y="9000"/>
                    <a:pt x="21600" y="12427"/>
                  </a:cubicBezTo>
                  <a:lnTo>
                    <a:pt x="2160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17" name="Freihandform: Form 122"/>
            <p:cNvSpPr/>
            <p:nvPr/>
          </p:nvSpPr>
          <p:spPr>
            <a:xfrm>
              <a:off x="728957" y="66299"/>
              <a:ext cx="44200" cy="19982"/>
            </a:xfrm>
            <a:prstGeom prst="rect">
              <a:avLst/>
            </a:pr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18" name="Freihandform: Form 123"/>
            <p:cNvSpPr/>
            <p:nvPr/>
          </p:nvSpPr>
          <p:spPr>
            <a:xfrm>
              <a:off x="783984" y="7070"/>
              <a:ext cx="115981" cy="124468"/>
            </a:xfrm>
            <a:custGeom>
              <a:avLst/>
              <a:gdLst/>
              <a:ahLst/>
              <a:cxnLst>
                <a:cxn ang="0">
                  <a:pos x="wd2" y="hd2"/>
                </a:cxn>
                <a:cxn ang="5400000">
                  <a:pos x="wd2" y="hd2"/>
                </a:cxn>
                <a:cxn ang="10800000">
                  <a:pos x="wd2" y="hd2"/>
                </a:cxn>
                <a:cxn ang="16200000">
                  <a:pos x="wd2" y="hd2"/>
                </a:cxn>
              </a:cxnLst>
              <a:rect l="0" t="0" r="r" b="b"/>
              <a:pathLst>
                <a:path w="21600" h="21600" extrusionOk="0">
                  <a:moveTo>
                    <a:pt x="8627" y="0"/>
                  </a:moveTo>
                  <a:lnTo>
                    <a:pt x="12973" y="0"/>
                  </a:lnTo>
                  <a:lnTo>
                    <a:pt x="21600" y="21600"/>
                  </a:lnTo>
                  <a:lnTo>
                    <a:pt x="17090" y="21600"/>
                  </a:lnTo>
                  <a:lnTo>
                    <a:pt x="15410" y="16998"/>
                  </a:lnTo>
                  <a:lnTo>
                    <a:pt x="6059" y="16998"/>
                  </a:lnTo>
                  <a:lnTo>
                    <a:pt x="4379" y="21600"/>
                  </a:lnTo>
                  <a:lnTo>
                    <a:pt x="0" y="21600"/>
                  </a:lnTo>
                  <a:lnTo>
                    <a:pt x="8627" y="0"/>
                  </a:lnTo>
                  <a:close/>
                  <a:moveTo>
                    <a:pt x="7342" y="13561"/>
                  </a:moveTo>
                  <a:lnTo>
                    <a:pt x="14125" y="13561"/>
                  </a:lnTo>
                  <a:lnTo>
                    <a:pt x="10767" y="4387"/>
                  </a:lnTo>
                  <a:lnTo>
                    <a:pt x="10701" y="4387"/>
                  </a:lnTo>
                  <a:lnTo>
                    <a:pt x="7342" y="13561"/>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19" name="Freihandform: Form 124"/>
            <p:cNvSpPr/>
            <p:nvPr/>
          </p:nvSpPr>
          <p:spPr>
            <a:xfrm>
              <a:off x="918423" y="180"/>
              <a:ext cx="21040" cy="1313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785"/>
                  </a:lnTo>
                  <a:lnTo>
                    <a:pt x="21600" y="0"/>
                  </a:lnTo>
                  <a:lnTo>
                    <a:pt x="2160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20" name="Freihandform: Form 125"/>
            <p:cNvSpPr/>
            <p:nvPr/>
          </p:nvSpPr>
          <p:spPr>
            <a:xfrm>
              <a:off x="962279" y="39251"/>
              <a:ext cx="82213" cy="94408"/>
            </a:xfrm>
            <a:custGeom>
              <a:avLst/>
              <a:gdLst/>
              <a:ahLst/>
              <a:cxnLst>
                <a:cxn ang="0">
                  <a:pos x="wd2" y="hd2"/>
                </a:cxn>
                <a:cxn ang="5400000">
                  <a:pos x="wd2" y="hd2"/>
                </a:cxn>
                <a:cxn ang="10800000">
                  <a:pos x="wd2" y="hd2"/>
                </a:cxn>
                <a:cxn ang="16200000">
                  <a:pos x="wd2" y="hd2"/>
                </a:cxn>
              </a:cxnLst>
              <a:rect l="0" t="0" r="r" b="b"/>
              <a:pathLst>
                <a:path w="21600" h="21600" extrusionOk="0">
                  <a:moveTo>
                    <a:pt x="11705" y="21600"/>
                  </a:moveTo>
                  <a:cubicBezTo>
                    <a:pt x="4690" y="21600"/>
                    <a:pt x="0" y="17272"/>
                    <a:pt x="0" y="10760"/>
                  </a:cubicBezTo>
                  <a:cubicBezTo>
                    <a:pt x="0" y="4369"/>
                    <a:pt x="4505" y="0"/>
                    <a:pt x="11102" y="0"/>
                  </a:cubicBezTo>
                  <a:cubicBezTo>
                    <a:pt x="17465" y="0"/>
                    <a:pt x="21600" y="4126"/>
                    <a:pt x="21600" y="10477"/>
                  </a:cubicBezTo>
                  <a:cubicBezTo>
                    <a:pt x="21600" y="11164"/>
                    <a:pt x="21554" y="11892"/>
                    <a:pt x="21507" y="12459"/>
                  </a:cubicBezTo>
                  <a:lnTo>
                    <a:pt x="5621" y="12459"/>
                  </a:lnTo>
                  <a:cubicBezTo>
                    <a:pt x="6225" y="15654"/>
                    <a:pt x="8408" y="17475"/>
                    <a:pt x="11753" y="17475"/>
                  </a:cubicBezTo>
                  <a:cubicBezTo>
                    <a:pt x="13935" y="17475"/>
                    <a:pt x="15701" y="16747"/>
                    <a:pt x="17559" y="15047"/>
                  </a:cubicBezTo>
                  <a:lnTo>
                    <a:pt x="20996" y="18203"/>
                  </a:lnTo>
                  <a:cubicBezTo>
                    <a:pt x="18302" y="20508"/>
                    <a:pt x="15281" y="21600"/>
                    <a:pt x="11705" y="21600"/>
                  </a:cubicBezTo>
                  <a:close/>
                  <a:moveTo>
                    <a:pt x="5527" y="8939"/>
                  </a:moveTo>
                  <a:lnTo>
                    <a:pt x="16257" y="8939"/>
                  </a:lnTo>
                  <a:cubicBezTo>
                    <a:pt x="16025" y="5783"/>
                    <a:pt x="14120" y="3963"/>
                    <a:pt x="11008" y="3963"/>
                  </a:cubicBezTo>
                  <a:cubicBezTo>
                    <a:pt x="7942" y="3963"/>
                    <a:pt x="5991" y="5743"/>
                    <a:pt x="5527" y="8939"/>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21" name="Freihandform: Form 126"/>
            <p:cNvSpPr/>
            <p:nvPr/>
          </p:nvSpPr>
          <p:spPr>
            <a:xfrm>
              <a:off x="1055660" y="41547"/>
              <a:ext cx="86098" cy="8999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568" y="21600"/>
                  </a:lnTo>
                  <a:lnTo>
                    <a:pt x="10733" y="14131"/>
                  </a:lnTo>
                  <a:lnTo>
                    <a:pt x="10645" y="14131"/>
                  </a:lnTo>
                  <a:lnTo>
                    <a:pt x="5943" y="21600"/>
                  </a:lnTo>
                  <a:lnTo>
                    <a:pt x="0" y="21600"/>
                  </a:lnTo>
                  <a:lnTo>
                    <a:pt x="7717" y="10397"/>
                  </a:lnTo>
                  <a:lnTo>
                    <a:pt x="576" y="0"/>
                  </a:lnTo>
                  <a:lnTo>
                    <a:pt x="6520" y="0"/>
                  </a:lnTo>
                  <a:lnTo>
                    <a:pt x="10777" y="6620"/>
                  </a:lnTo>
                  <a:lnTo>
                    <a:pt x="10865" y="6620"/>
                  </a:lnTo>
                  <a:lnTo>
                    <a:pt x="15080" y="0"/>
                  </a:lnTo>
                  <a:lnTo>
                    <a:pt x="20934" y="0"/>
                  </a:lnTo>
                  <a:lnTo>
                    <a:pt x="13838" y="10312"/>
                  </a:lnTo>
                  <a:lnTo>
                    <a:pt x="2160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22" name="Freihandform: Form 127"/>
            <p:cNvSpPr/>
            <p:nvPr/>
          </p:nvSpPr>
          <p:spPr>
            <a:xfrm>
              <a:off x="1152768" y="39248"/>
              <a:ext cx="76376" cy="94410"/>
            </a:xfrm>
            <a:custGeom>
              <a:avLst/>
              <a:gdLst/>
              <a:ahLst/>
              <a:cxnLst>
                <a:cxn ang="0">
                  <a:pos x="wd2" y="hd2"/>
                </a:cxn>
                <a:cxn ang="5400000">
                  <a:pos x="wd2" y="hd2"/>
                </a:cxn>
                <a:cxn ang="10800000">
                  <a:pos x="wd2" y="hd2"/>
                </a:cxn>
                <a:cxn ang="16200000">
                  <a:pos x="wd2" y="hd2"/>
                </a:cxn>
              </a:cxnLst>
              <a:rect l="0" t="0" r="r" b="b"/>
              <a:pathLst>
                <a:path w="21599" h="21600" extrusionOk="0">
                  <a:moveTo>
                    <a:pt x="10949" y="8333"/>
                  </a:moveTo>
                  <a:cubicBezTo>
                    <a:pt x="12598" y="8333"/>
                    <a:pt x="14099" y="8414"/>
                    <a:pt x="15748" y="8777"/>
                  </a:cubicBezTo>
                  <a:lnTo>
                    <a:pt x="15748" y="8049"/>
                  </a:lnTo>
                  <a:cubicBezTo>
                    <a:pt x="15748" y="5420"/>
                    <a:pt x="13848" y="4045"/>
                    <a:pt x="10148" y="4045"/>
                  </a:cubicBezTo>
                  <a:cubicBezTo>
                    <a:pt x="8098" y="4045"/>
                    <a:pt x="5799" y="4449"/>
                    <a:pt x="3699" y="5218"/>
                  </a:cubicBezTo>
                  <a:lnTo>
                    <a:pt x="2398" y="1173"/>
                  </a:lnTo>
                  <a:cubicBezTo>
                    <a:pt x="4748" y="445"/>
                    <a:pt x="7848" y="0"/>
                    <a:pt x="10748" y="0"/>
                  </a:cubicBezTo>
                  <a:cubicBezTo>
                    <a:pt x="17899" y="0"/>
                    <a:pt x="21599" y="2710"/>
                    <a:pt x="21599" y="7968"/>
                  </a:cubicBezTo>
                  <a:lnTo>
                    <a:pt x="21599" y="21115"/>
                  </a:lnTo>
                  <a:lnTo>
                    <a:pt x="15948" y="21115"/>
                  </a:lnTo>
                  <a:lnTo>
                    <a:pt x="15948" y="18931"/>
                  </a:lnTo>
                  <a:lnTo>
                    <a:pt x="15849" y="18931"/>
                  </a:lnTo>
                  <a:cubicBezTo>
                    <a:pt x="13649" y="20751"/>
                    <a:pt x="11349" y="21600"/>
                    <a:pt x="8399" y="21600"/>
                  </a:cubicBezTo>
                  <a:cubicBezTo>
                    <a:pt x="3299" y="21600"/>
                    <a:pt x="0" y="19052"/>
                    <a:pt x="0" y="15047"/>
                  </a:cubicBezTo>
                  <a:cubicBezTo>
                    <a:pt x="-1" y="10679"/>
                    <a:pt x="3848" y="8333"/>
                    <a:pt x="10949" y="8333"/>
                  </a:cubicBezTo>
                  <a:close/>
                  <a:moveTo>
                    <a:pt x="9949" y="18000"/>
                  </a:moveTo>
                  <a:cubicBezTo>
                    <a:pt x="12098" y="18000"/>
                    <a:pt x="14098" y="17151"/>
                    <a:pt x="15748" y="15533"/>
                  </a:cubicBezTo>
                  <a:lnTo>
                    <a:pt x="15748" y="11934"/>
                  </a:lnTo>
                  <a:cubicBezTo>
                    <a:pt x="14348" y="11650"/>
                    <a:pt x="12898" y="11529"/>
                    <a:pt x="11599" y="11529"/>
                  </a:cubicBezTo>
                  <a:cubicBezTo>
                    <a:pt x="7849" y="11529"/>
                    <a:pt x="5699" y="12743"/>
                    <a:pt x="5699" y="14927"/>
                  </a:cubicBezTo>
                  <a:cubicBezTo>
                    <a:pt x="5698" y="16827"/>
                    <a:pt x="7349" y="18000"/>
                    <a:pt x="9949" y="18000"/>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23" name="Freihandform: Form 128"/>
            <p:cNvSpPr/>
            <p:nvPr/>
          </p:nvSpPr>
          <p:spPr>
            <a:xfrm>
              <a:off x="1255813" y="39248"/>
              <a:ext cx="77427" cy="922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734" y="21600"/>
                  </a:lnTo>
                  <a:lnTo>
                    <a:pt x="15734" y="9559"/>
                  </a:lnTo>
                  <a:cubicBezTo>
                    <a:pt x="15734" y="6497"/>
                    <a:pt x="14649" y="4428"/>
                    <a:pt x="11097" y="4428"/>
                  </a:cubicBezTo>
                  <a:cubicBezTo>
                    <a:pt x="7004" y="4428"/>
                    <a:pt x="5869" y="7242"/>
                    <a:pt x="5869" y="9518"/>
                  </a:cubicBezTo>
                  <a:lnTo>
                    <a:pt x="5869" y="21600"/>
                  </a:lnTo>
                  <a:lnTo>
                    <a:pt x="0" y="21600"/>
                  </a:lnTo>
                  <a:lnTo>
                    <a:pt x="0" y="538"/>
                  </a:lnTo>
                  <a:lnTo>
                    <a:pt x="5820" y="538"/>
                  </a:lnTo>
                  <a:lnTo>
                    <a:pt x="5820" y="3062"/>
                  </a:lnTo>
                  <a:lnTo>
                    <a:pt x="5918" y="3062"/>
                  </a:lnTo>
                  <a:cubicBezTo>
                    <a:pt x="7397" y="1200"/>
                    <a:pt x="10066" y="0"/>
                    <a:pt x="13313" y="0"/>
                  </a:cubicBezTo>
                  <a:cubicBezTo>
                    <a:pt x="19035" y="0"/>
                    <a:pt x="21600" y="3517"/>
                    <a:pt x="21600" y="8525"/>
                  </a:cubicBezTo>
                  <a:lnTo>
                    <a:pt x="2160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24" name="Freihandform: Form 129"/>
            <p:cNvSpPr/>
            <p:nvPr/>
          </p:nvSpPr>
          <p:spPr>
            <a:xfrm>
              <a:off x="1355519" y="0"/>
              <a:ext cx="84136" cy="133658"/>
            </a:xfrm>
            <a:custGeom>
              <a:avLst/>
              <a:gdLst/>
              <a:ahLst/>
              <a:cxnLst>
                <a:cxn ang="0">
                  <a:pos x="wd2" y="hd2"/>
                </a:cxn>
                <a:cxn ang="5400000">
                  <a:pos x="wd2" y="hd2"/>
                </a:cxn>
                <a:cxn ang="10800000">
                  <a:pos x="wd2" y="hd2"/>
                </a:cxn>
                <a:cxn ang="16200000">
                  <a:pos x="wd2" y="hd2"/>
                </a:cxn>
              </a:cxnLst>
              <a:rect l="0" t="0" r="r" b="b"/>
              <a:pathLst>
                <a:path w="21600" h="21600" extrusionOk="0">
                  <a:moveTo>
                    <a:pt x="0" y="13943"/>
                  </a:moveTo>
                  <a:cubicBezTo>
                    <a:pt x="0" y="9257"/>
                    <a:pt x="3764" y="6343"/>
                    <a:pt x="9393" y="6343"/>
                  </a:cubicBezTo>
                  <a:cubicBezTo>
                    <a:pt x="12298" y="6343"/>
                    <a:pt x="14568" y="7115"/>
                    <a:pt x="16111" y="8314"/>
                  </a:cubicBezTo>
                  <a:lnTo>
                    <a:pt x="16202" y="8314"/>
                  </a:lnTo>
                  <a:lnTo>
                    <a:pt x="16202" y="857"/>
                  </a:lnTo>
                  <a:lnTo>
                    <a:pt x="21600" y="0"/>
                  </a:lnTo>
                  <a:lnTo>
                    <a:pt x="21600" y="21257"/>
                  </a:lnTo>
                  <a:lnTo>
                    <a:pt x="16334" y="21257"/>
                  </a:lnTo>
                  <a:lnTo>
                    <a:pt x="16334" y="19543"/>
                  </a:lnTo>
                  <a:lnTo>
                    <a:pt x="16243" y="19543"/>
                  </a:lnTo>
                  <a:cubicBezTo>
                    <a:pt x="14568" y="20829"/>
                    <a:pt x="12166" y="21600"/>
                    <a:pt x="9302" y="21600"/>
                  </a:cubicBezTo>
                  <a:cubicBezTo>
                    <a:pt x="3813" y="21600"/>
                    <a:pt x="0" y="18657"/>
                    <a:pt x="0" y="13943"/>
                  </a:cubicBezTo>
                  <a:close/>
                  <a:moveTo>
                    <a:pt x="5357" y="13943"/>
                  </a:moveTo>
                  <a:cubicBezTo>
                    <a:pt x="5357" y="16915"/>
                    <a:pt x="7305" y="18600"/>
                    <a:pt x="10705" y="18600"/>
                  </a:cubicBezTo>
                  <a:cubicBezTo>
                    <a:pt x="12793" y="18600"/>
                    <a:pt x="14518" y="17972"/>
                    <a:pt x="16202" y="16686"/>
                  </a:cubicBezTo>
                  <a:lnTo>
                    <a:pt x="16202" y="11372"/>
                  </a:lnTo>
                  <a:cubicBezTo>
                    <a:pt x="14659" y="10057"/>
                    <a:pt x="12884" y="9428"/>
                    <a:pt x="10705" y="9428"/>
                  </a:cubicBezTo>
                  <a:cubicBezTo>
                    <a:pt x="7214" y="9428"/>
                    <a:pt x="5357" y="11029"/>
                    <a:pt x="5357" y="13943"/>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25" name="Freihandform: Form 130"/>
            <p:cNvSpPr/>
            <p:nvPr/>
          </p:nvSpPr>
          <p:spPr>
            <a:xfrm>
              <a:off x="1462512" y="39251"/>
              <a:ext cx="82208" cy="94408"/>
            </a:xfrm>
            <a:custGeom>
              <a:avLst/>
              <a:gdLst/>
              <a:ahLst/>
              <a:cxnLst>
                <a:cxn ang="0">
                  <a:pos x="wd2" y="hd2"/>
                </a:cxn>
                <a:cxn ang="5400000">
                  <a:pos x="wd2" y="hd2"/>
                </a:cxn>
                <a:cxn ang="10800000">
                  <a:pos x="wd2" y="hd2"/>
                </a:cxn>
                <a:cxn ang="16200000">
                  <a:pos x="wd2" y="hd2"/>
                </a:cxn>
              </a:cxnLst>
              <a:rect l="0" t="0" r="r" b="b"/>
              <a:pathLst>
                <a:path w="21600" h="21600" extrusionOk="0">
                  <a:moveTo>
                    <a:pt x="11700" y="21600"/>
                  </a:moveTo>
                  <a:cubicBezTo>
                    <a:pt x="4688" y="21600"/>
                    <a:pt x="0" y="17272"/>
                    <a:pt x="0" y="10760"/>
                  </a:cubicBezTo>
                  <a:cubicBezTo>
                    <a:pt x="0" y="4369"/>
                    <a:pt x="4502" y="0"/>
                    <a:pt x="11100" y="0"/>
                  </a:cubicBezTo>
                  <a:cubicBezTo>
                    <a:pt x="17461" y="0"/>
                    <a:pt x="21600" y="4126"/>
                    <a:pt x="21600" y="10477"/>
                  </a:cubicBezTo>
                  <a:cubicBezTo>
                    <a:pt x="21600" y="11164"/>
                    <a:pt x="21549" y="11892"/>
                    <a:pt x="21507" y="12459"/>
                  </a:cubicBezTo>
                  <a:lnTo>
                    <a:pt x="5618" y="12459"/>
                  </a:lnTo>
                  <a:cubicBezTo>
                    <a:pt x="6226" y="15654"/>
                    <a:pt x="8405" y="17475"/>
                    <a:pt x="11750" y="17475"/>
                  </a:cubicBezTo>
                  <a:cubicBezTo>
                    <a:pt x="13930" y="17475"/>
                    <a:pt x="15704" y="16747"/>
                    <a:pt x="17562" y="15047"/>
                  </a:cubicBezTo>
                  <a:lnTo>
                    <a:pt x="20991" y="18203"/>
                  </a:lnTo>
                  <a:cubicBezTo>
                    <a:pt x="18297" y="20508"/>
                    <a:pt x="15281" y="21600"/>
                    <a:pt x="11700" y="21600"/>
                  </a:cubicBezTo>
                  <a:close/>
                  <a:moveTo>
                    <a:pt x="5524" y="8939"/>
                  </a:moveTo>
                  <a:lnTo>
                    <a:pt x="16253" y="8939"/>
                  </a:lnTo>
                  <a:cubicBezTo>
                    <a:pt x="16024" y="5783"/>
                    <a:pt x="14116" y="3963"/>
                    <a:pt x="11007" y="3963"/>
                  </a:cubicBezTo>
                  <a:cubicBezTo>
                    <a:pt x="7941" y="3963"/>
                    <a:pt x="5989" y="5743"/>
                    <a:pt x="5524" y="8939"/>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26" name="Freihandform: Form 131"/>
            <p:cNvSpPr/>
            <p:nvPr/>
          </p:nvSpPr>
          <p:spPr>
            <a:xfrm>
              <a:off x="1567705" y="39251"/>
              <a:ext cx="54430" cy="92286"/>
            </a:xfrm>
            <a:custGeom>
              <a:avLst/>
              <a:gdLst/>
              <a:ahLst/>
              <a:cxnLst>
                <a:cxn ang="0">
                  <a:pos x="wd2" y="hd2"/>
                </a:cxn>
                <a:cxn ang="5400000">
                  <a:pos x="wd2" y="hd2"/>
                </a:cxn>
                <a:cxn ang="10800000">
                  <a:pos x="wd2" y="hd2"/>
                </a:cxn>
                <a:cxn ang="16200000">
                  <a:pos x="wd2" y="hd2"/>
                </a:cxn>
              </a:cxnLst>
              <a:rect l="0" t="0" r="r" b="b"/>
              <a:pathLst>
                <a:path w="21600" h="21599" extrusionOk="0">
                  <a:moveTo>
                    <a:pt x="21600" y="454"/>
                  </a:moveTo>
                  <a:lnTo>
                    <a:pt x="20273" y="5502"/>
                  </a:lnTo>
                  <a:cubicBezTo>
                    <a:pt x="19010" y="5089"/>
                    <a:pt x="17466" y="4840"/>
                    <a:pt x="15642" y="4840"/>
                  </a:cubicBezTo>
                  <a:cubicBezTo>
                    <a:pt x="9888" y="4840"/>
                    <a:pt x="8344" y="7572"/>
                    <a:pt x="8344" y="10799"/>
                  </a:cubicBezTo>
                  <a:lnTo>
                    <a:pt x="8344" y="21599"/>
                  </a:lnTo>
                  <a:lnTo>
                    <a:pt x="0" y="21599"/>
                  </a:lnTo>
                  <a:lnTo>
                    <a:pt x="0" y="537"/>
                  </a:lnTo>
                  <a:lnTo>
                    <a:pt x="8204" y="537"/>
                  </a:lnTo>
                  <a:lnTo>
                    <a:pt x="8204" y="3186"/>
                  </a:lnTo>
                  <a:lnTo>
                    <a:pt x="8344" y="3186"/>
                  </a:lnTo>
                  <a:cubicBezTo>
                    <a:pt x="10232" y="1200"/>
                    <a:pt x="13601" y="0"/>
                    <a:pt x="17670" y="0"/>
                  </a:cubicBezTo>
                  <a:cubicBezTo>
                    <a:pt x="18870" y="-1"/>
                    <a:pt x="20337" y="123"/>
                    <a:pt x="21600" y="45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27" name="Freihandform: Form 132"/>
            <p:cNvSpPr/>
            <p:nvPr/>
          </p:nvSpPr>
          <p:spPr>
            <a:xfrm>
              <a:off x="1635218" y="66299"/>
              <a:ext cx="44207" cy="19982"/>
            </a:xfrm>
            <a:prstGeom prst="rect">
              <a:avLst/>
            </a:pr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28" name="Freihandform: Form 133"/>
            <p:cNvSpPr/>
            <p:nvPr/>
          </p:nvSpPr>
          <p:spPr>
            <a:xfrm>
              <a:off x="1706269" y="7070"/>
              <a:ext cx="97253" cy="126586"/>
            </a:xfrm>
            <a:custGeom>
              <a:avLst/>
              <a:gdLst/>
              <a:ahLst/>
              <a:cxnLst>
                <a:cxn ang="0">
                  <a:pos x="wd2" y="hd2"/>
                </a:cxn>
                <a:cxn ang="5400000">
                  <a:pos x="wd2" y="hd2"/>
                </a:cxn>
                <a:cxn ang="10800000">
                  <a:pos x="wd2" y="hd2"/>
                </a:cxn>
                <a:cxn ang="16200000">
                  <a:pos x="wd2" y="hd2"/>
                </a:cxn>
              </a:cxnLst>
              <a:rect l="0" t="0" r="r" b="b"/>
              <a:pathLst>
                <a:path w="21600" h="21600" extrusionOk="0">
                  <a:moveTo>
                    <a:pt x="21600" y="12822"/>
                  </a:moveTo>
                  <a:cubicBezTo>
                    <a:pt x="21600" y="17950"/>
                    <a:pt x="18180" y="21600"/>
                    <a:pt x="10761" y="21600"/>
                  </a:cubicBezTo>
                  <a:cubicBezTo>
                    <a:pt x="3377" y="21600"/>
                    <a:pt x="0" y="17980"/>
                    <a:pt x="0" y="12822"/>
                  </a:cubicBezTo>
                  <a:lnTo>
                    <a:pt x="0" y="0"/>
                  </a:lnTo>
                  <a:lnTo>
                    <a:pt x="5027" y="0"/>
                  </a:lnTo>
                  <a:lnTo>
                    <a:pt x="5027" y="12610"/>
                  </a:lnTo>
                  <a:cubicBezTo>
                    <a:pt x="5027" y="15808"/>
                    <a:pt x="6833" y="17980"/>
                    <a:pt x="10918" y="17980"/>
                  </a:cubicBezTo>
                  <a:cubicBezTo>
                    <a:pt x="15002" y="17980"/>
                    <a:pt x="16616" y="15839"/>
                    <a:pt x="16616" y="12610"/>
                  </a:cubicBezTo>
                  <a:lnTo>
                    <a:pt x="16616" y="0"/>
                  </a:lnTo>
                  <a:lnTo>
                    <a:pt x="21600" y="0"/>
                  </a:lnTo>
                  <a:lnTo>
                    <a:pt x="21600" y="12822"/>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29" name="Freihandform: Form 134"/>
            <p:cNvSpPr/>
            <p:nvPr/>
          </p:nvSpPr>
          <p:spPr>
            <a:xfrm>
              <a:off x="1831459" y="39248"/>
              <a:ext cx="77417" cy="922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734" y="21600"/>
                  </a:lnTo>
                  <a:lnTo>
                    <a:pt x="15734" y="9559"/>
                  </a:lnTo>
                  <a:cubicBezTo>
                    <a:pt x="15734" y="6497"/>
                    <a:pt x="14648" y="4428"/>
                    <a:pt x="11096" y="4428"/>
                  </a:cubicBezTo>
                  <a:cubicBezTo>
                    <a:pt x="7006" y="4428"/>
                    <a:pt x="5866" y="7242"/>
                    <a:pt x="5866" y="9518"/>
                  </a:cubicBezTo>
                  <a:lnTo>
                    <a:pt x="5866" y="21600"/>
                  </a:lnTo>
                  <a:lnTo>
                    <a:pt x="0" y="21600"/>
                  </a:lnTo>
                  <a:lnTo>
                    <a:pt x="0" y="538"/>
                  </a:lnTo>
                  <a:lnTo>
                    <a:pt x="5822" y="538"/>
                  </a:lnTo>
                  <a:lnTo>
                    <a:pt x="5822" y="3062"/>
                  </a:lnTo>
                  <a:lnTo>
                    <a:pt x="5911" y="3062"/>
                  </a:lnTo>
                  <a:cubicBezTo>
                    <a:pt x="7391" y="1200"/>
                    <a:pt x="10056" y="0"/>
                    <a:pt x="13312" y="0"/>
                  </a:cubicBezTo>
                  <a:cubicBezTo>
                    <a:pt x="19034" y="0"/>
                    <a:pt x="21600" y="3517"/>
                    <a:pt x="21600" y="8525"/>
                  </a:cubicBezTo>
                  <a:lnTo>
                    <a:pt x="2160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30" name="Freihandform: Form 135"/>
            <p:cNvSpPr/>
            <p:nvPr/>
          </p:nvSpPr>
          <p:spPr>
            <a:xfrm>
              <a:off x="1932601" y="1591"/>
              <a:ext cx="26685" cy="129946"/>
            </a:xfrm>
            <a:custGeom>
              <a:avLst/>
              <a:gdLst/>
              <a:ahLst/>
              <a:cxnLst>
                <a:cxn ang="0">
                  <a:pos x="wd2" y="hd2"/>
                </a:cxn>
                <a:cxn ang="5400000">
                  <a:pos x="wd2" y="hd2"/>
                </a:cxn>
                <a:cxn ang="10800000">
                  <a:pos x="wd2" y="hd2"/>
                </a:cxn>
                <a:cxn ang="16200000">
                  <a:pos x="wd2" y="hd2"/>
                </a:cxn>
              </a:cxnLst>
              <a:rect l="0" t="0" r="r" b="b"/>
              <a:pathLst>
                <a:path w="21600" h="21600" extrusionOk="0">
                  <a:moveTo>
                    <a:pt x="21600" y="2116"/>
                  </a:moveTo>
                  <a:cubicBezTo>
                    <a:pt x="21600" y="3350"/>
                    <a:pt x="16733" y="4231"/>
                    <a:pt x="10722" y="4231"/>
                  </a:cubicBezTo>
                  <a:cubicBezTo>
                    <a:pt x="4867" y="4231"/>
                    <a:pt x="0" y="3350"/>
                    <a:pt x="0" y="2116"/>
                  </a:cubicBezTo>
                  <a:cubicBezTo>
                    <a:pt x="0" y="911"/>
                    <a:pt x="4867" y="0"/>
                    <a:pt x="10722" y="0"/>
                  </a:cubicBezTo>
                  <a:cubicBezTo>
                    <a:pt x="16733" y="0"/>
                    <a:pt x="21600" y="911"/>
                    <a:pt x="21600" y="2116"/>
                  </a:cubicBezTo>
                  <a:close/>
                  <a:moveTo>
                    <a:pt x="19310" y="21600"/>
                  </a:moveTo>
                  <a:lnTo>
                    <a:pt x="2290" y="21600"/>
                  </a:lnTo>
                  <a:lnTo>
                    <a:pt x="2290" y="6641"/>
                  </a:lnTo>
                  <a:lnTo>
                    <a:pt x="19310" y="6641"/>
                  </a:lnTo>
                  <a:lnTo>
                    <a:pt x="1931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31" name="Freihandform: Form 136"/>
            <p:cNvSpPr/>
            <p:nvPr/>
          </p:nvSpPr>
          <p:spPr>
            <a:xfrm>
              <a:off x="1974300" y="41547"/>
              <a:ext cx="87351" cy="899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507" y="21600"/>
                  </a:lnTo>
                  <a:lnTo>
                    <a:pt x="8085" y="21600"/>
                  </a:lnTo>
                  <a:lnTo>
                    <a:pt x="0" y="0"/>
                  </a:lnTo>
                  <a:lnTo>
                    <a:pt x="5732" y="0"/>
                  </a:lnTo>
                  <a:lnTo>
                    <a:pt x="10844" y="15701"/>
                  </a:lnTo>
                  <a:lnTo>
                    <a:pt x="10931" y="15701"/>
                  </a:lnTo>
                  <a:lnTo>
                    <a:pt x="16043" y="0"/>
                  </a:lnTo>
                  <a:lnTo>
                    <a:pt x="21600" y="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32" name="Freihandform: Form 137"/>
            <p:cNvSpPr/>
            <p:nvPr/>
          </p:nvSpPr>
          <p:spPr>
            <a:xfrm>
              <a:off x="2071423" y="39251"/>
              <a:ext cx="82239" cy="94408"/>
            </a:xfrm>
            <a:custGeom>
              <a:avLst/>
              <a:gdLst/>
              <a:ahLst/>
              <a:cxnLst>
                <a:cxn ang="0">
                  <a:pos x="wd2" y="hd2"/>
                </a:cxn>
                <a:cxn ang="5400000">
                  <a:pos x="wd2" y="hd2"/>
                </a:cxn>
                <a:cxn ang="10800000">
                  <a:pos x="wd2" y="hd2"/>
                </a:cxn>
                <a:cxn ang="16200000">
                  <a:pos x="wd2" y="hd2"/>
                </a:cxn>
              </a:cxnLst>
              <a:rect l="0" t="0" r="r" b="b"/>
              <a:pathLst>
                <a:path w="21600" h="21600" extrusionOk="0">
                  <a:moveTo>
                    <a:pt x="11704" y="21600"/>
                  </a:moveTo>
                  <a:cubicBezTo>
                    <a:pt x="4695" y="21600"/>
                    <a:pt x="0" y="17272"/>
                    <a:pt x="0" y="10760"/>
                  </a:cubicBezTo>
                  <a:cubicBezTo>
                    <a:pt x="0" y="4369"/>
                    <a:pt x="4509" y="0"/>
                    <a:pt x="11104" y="0"/>
                  </a:cubicBezTo>
                  <a:cubicBezTo>
                    <a:pt x="17462" y="0"/>
                    <a:pt x="21600" y="4126"/>
                    <a:pt x="21600" y="10477"/>
                  </a:cubicBezTo>
                  <a:cubicBezTo>
                    <a:pt x="21600" y="11164"/>
                    <a:pt x="21550" y="11892"/>
                    <a:pt x="21507" y="12459"/>
                  </a:cubicBezTo>
                  <a:lnTo>
                    <a:pt x="5624" y="12459"/>
                  </a:lnTo>
                  <a:cubicBezTo>
                    <a:pt x="6223" y="15654"/>
                    <a:pt x="8410" y="17475"/>
                    <a:pt x="11754" y="17475"/>
                  </a:cubicBezTo>
                  <a:cubicBezTo>
                    <a:pt x="13933" y="17475"/>
                    <a:pt x="15698" y="16747"/>
                    <a:pt x="17555" y="15047"/>
                  </a:cubicBezTo>
                  <a:lnTo>
                    <a:pt x="20992" y="18203"/>
                  </a:lnTo>
                  <a:cubicBezTo>
                    <a:pt x="18298" y="20508"/>
                    <a:pt x="15275" y="21600"/>
                    <a:pt x="11704" y="21600"/>
                  </a:cubicBezTo>
                  <a:close/>
                  <a:moveTo>
                    <a:pt x="5531" y="8939"/>
                  </a:moveTo>
                  <a:lnTo>
                    <a:pt x="16255" y="8939"/>
                  </a:lnTo>
                  <a:cubicBezTo>
                    <a:pt x="16027" y="5783"/>
                    <a:pt x="14118" y="3963"/>
                    <a:pt x="11011" y="3963"/>
                  </a:cubicBezTo>
                  <a:cubicBezTo>
                    <a:pt x="7946" y="3963"/>
                    <a:pt x="5995" y="5743"/>
                    <a:pt x="5531" y="8939"/>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33" name="Freihandform: Form 138"/>
            <p:cNvSpPr/>
            <p:nvPr/>
          </p:nvSpPr>
          <p:spPr>
            <a:xfrm>
              <a:off x="2176616" y="39251"/>
              <a:ext cx="54462" cy="92286"/>
            </a:xfrm>
            <a:custGeom>
              <a:avLst/>
              <a:gdLst/>
              <a:ahLst/>
              <a:cxnLst>
                <a:cxn ang="0">
                  <a:pos x="wd2" y="hd2"/>
                </a:cxn>
                <a:cxn ang="5400000">
                  <a:pos x="wd2" y="hd2"/>
                </a:cxn>
                <a:cxn ang="10800000">
                  <a:pos x="wd2" y="hd2"/>
                </a:cxn>
                <a:cxn ang="16200000">
                  <a:pos x="wd2" y="hd2"/>
                </a:cxn>
              </a:cxnLst>
              <a:rect l="0" t="0" r="r" b="b"/>
              <a:pathLst>
                <a:path w="21600" h="21599" extrusionOk="0">
                  <a:moveTo>
                    <a:pt x="21600" y="454"/>
                  </a:moveTo>
                  <a:lnTo>
                    <a:pt x="20261" y="5502"/>
                  </a:lnTo>
                  <a:cubicBezTo>
                    <a:pt x="18999" y="5089"/>
                    <a:pt x="17469" y="4840"/>
                    <a:pt x="15645" y="4840"/>
                  </a:cubicBezTo>
                  <a:cubicBezTo>
                    <a:pt x="9895" y="4840"/>
                    <a:pt x="8352" y="7572"/>
                    <a:pt x="8352" y="10799"/>
                  </a:cubicBezTo>
                  <a:lnTo>
                    <a:pt x="8352" y="21599"/>
                  </a:lnTo>
                  <a:lnTo>
                    <a:pt x="0" y="21599"/>
                  </a:lnTo>
                  <a:lnTo>
                    <a:pt x="0" y="537"/>
                  </a:lnTo>
                  <a:lnTo>
                    <a:pt x="8212" y="537"/>
                  </a:lnTo>
                  <a:lnTo>
                    <a:pt x="8212" y="3186"/>
                  </a:lnTo>
                  <a:lnTo>
                    <a:pt x="8352" y="3186"/>
                  </a:lnTo>
                  <a:cubicBezTo>
                    <a:pt x="10239" y="1200"/>
                    <a:pt x="13605" y="0"/>
                    <a:pt x="17673" y="0"/>
                  </a:cubicBezTo>
                  <a:cubicBezTo>
                    <a:pt x="18871" y="-1"/>
                    <a:pt x="20338" y="123"/>
                    <a:pt x="21600" y="45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34" name="Freihandform: Form 139"/>
            <p:cNvSpPr/>
            <p:nvPr/>
          </p:nvSpPr>
          <p:spPr>
            <a:xfrm>
              <a:off x="2240882" y="39251"/>
              <a:ext cx="69316" cy="94411"/>
            </a:xfrm>
            <a:custGeom>
              <a:avLst/>
              <a:gdLst/>
              <a:ahLst/>
              <a:cxnLst>
                <a:cxn ang="0">
                  <a:pos x="wd2" y="hd2"/>
                </a:cxn>
                <a:cxn ang="5400000">
                  <a:pos x="wd2" y="hd2"/>
                </a:cxn>
                <a:cxn ang="10800000">
                  <a:pos x="wd2" y="hd2"/>
                </a:cxn>
                <a:cxn ang="16200000">
                  <a:pos x="wd2" y="hd2"/>
                </a:cxn>
              </a:cxnLst>
              <a:rect l="0" t="0" r="r" b="b"/>
              <a:pathLst>
                <a:path w="21600" h="21600" extrusionOk="0">
                  <a:moveTo>
                    <a:pt x="3146" y="15290"/>
                  </a:moveTo>
                  <a:cubicBezTo>
                    <a:pt x="5901" y="16826"/>
                    <a:pt x="8596" y="17596"/>
                    <a:pt x="11081" y="17596"/>
                  </a:cubicBezTo>
                  <a:cubicBezTo>
                    <a:pt x="13505" y="17596"/>
                    <a:pt x="15208" y="16786"/>
                    <a:pt x="15208" y="15532"/>
                  </a:cubicBezTo>
                  <a:cubicBezTo>
                    <a:pt x="15208" y="12013"/>
                    <a:pt x="1162" y="13267"/>
                    <a:pt x="1162" y="6391"/>
                  </a:cubicBezTo>
                  <a:cubicBezTo>
                    <a:pt x="1162" y="2589"/>
                    <a:pt x="5460" y="0"/>
                    <a:pt x="11742" y="0"/>
                  </a:cubicBezTo>
                  <a:cubicBezTo>
                    <a:pt x="15098" y="0"/>
                    <a:pt x="18464" y="728"/>
                    <a:pt x="21440" y="2144"/>
                  </a:cubicBezTo>
                  <a:lnTo>
                    <a:pt x="18354" y="5906"/>
                  </a:lnTo>
                  <a:cubicBezTo>
                    <a:pt x="15930" y="4692"/>
                    <a:pt x="13776" y="4085"/>
                    <a:pt x="11632" y="4085"/>
                  </a:cubicBezTo>
                  <a:cubicBezTo>
                    <a:pt x="9207" y="4085"/>
                    <a:pt x="7604" y="4854"/>
                    <a:pt x="7604" y="5987"/>
                  </a:cubicBezTo>
                  <a:cubicBezTo>
                    <a:pt x="7604" y="9344"/>
                    <a:pt x="21600" y="8171"/>
                    <a:pt x="21600" y="15088"/>
                  </a:cubicBezTo>
                  <a:cubicBezTo>
                    <a:pt x="21600" y="18971"/>
                    <a:pt x="17252" y="21600"/>
                    <a:pt x="10800" y="21600"/>
                  </a:cubicBezTo>
                  <a:cubicBezTo>
                    <a:pt x="7053" y="21600"/>
                    <a:pt x="3256" y="20751"/>
                    <a:pt x="0" y="19093"/>
                  </a:cubicBezTo>
                  <a:lnTo>
                    <a:pt x="3146" y="1529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35" name="Freihandform: Form 140"/>
            <p:cNvSpPr/>
            <p:nvPr/>
          </p:nvSpPr>
          <p:spPr>
            <a:xfrm>
              <a:off x="2329873" y="1591"/>
              <a:ext cx="26685" cy="129946"/>
            </a:xfrm>
            <a:custGeom>
              <a:avLst/>
              <a:gdLst/>
              <a:ahLst/>
              <a:cxnLst>
                <a:cxn ang="0">
                  <a:pos x="wd2" y="hd2"/>
                </a:cxn>
                <a:cxn ang="5400000">
                  <a:pos x="wd2" y="hd2"/>
                </a:cxn>
                <a:cxn ang="10800000">
                  <a:pos x="wd2" y="hd2"/>
                </a:cxn>
                <a:cxn ang="16200000">
                  <a:pos x="wd2" y="hd2"/>
                </a:cxn>
              </a:cxnLst>
              <a:rect l="0" t="0" r="r" b="b"/>
              <a:pathLst>
                <a:path w="21600" h="21600" extrusionOk="0">
                  <a:moveTo>
                    <a:pt x="21600" y="2116"/>
                  </a:moveTo>
                  <a:cubicBezTo>
                    <a:pt x="21600" y="3350"/>
                    <a:pt x="16733" y="4231"/>
                    <a:pt x="10722" y="4231"/>
                  </a:cubicBezTo>
                  <a:cubicBezTo>
                    <a:pt x="4867" y="4231"/>
                    <a:pt x="0" y="3350"/>
                    <a:pt x="0" y="2116"/>
                  </a:cubicBezTo>
                  <a:cubicBezTo>
                    <a:pt x="0" y="911"/>
                    <a:pt x="4867" y="0"/>
                    <a:pt x="10722" y="0"/>
                  </a:cubicBezTo>
                  <a:cubicBezTo>
                    <a:pt x="16733" y="0"/>
                    <a:pt x="21600" y="911"/>
                    <a:pt x="21600" y="2116"/>
                  </a:cubicBezTo>
                  <a:close/>
                  <a:moveTo>
                    <a:pt x="19310" y="21600"/>
                  </a:moveTo>
                  <a:lnTo>
                    <a:pt x="2290" y="21600"/>
                  </a:lnTo>
                  <a:lnTo>
                    <a:pt x="2290" y="6641"/>
                  </a:lnTo>
                  <a:lnTo>
                    <a:pt x="19310" y="6641"/>
                  </a:lnTo>
                  <a:lnTo>
                    <a:pt x="1931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36" name="Freihandform: Form 141"/>
            <p:cNvSpPr/>
            <p:nvPr/>
          </p:nvSpPr>
          <p:spPr>
            <a:xfrm>
              <a:off x="2371570" y="12374"/>
              <a:ext cx="56071" cy="121285"/>
            </a:xfrm>
            <a:custGeom>
              <a:avLst/>
              <a:gdLst/>
              <a:ahLst/>
              <a:cxnLst>
                <a:cxn ang="0">
                  <a:pos x="wd2" y="hd2"/>
                </a:cxn>
                <a:cxn ang="5400000">
                  <a:pos x="wd2" y="hd2"/>
                </a:cxn>
                <a:cxn ang="10800000">
                  <a:pos x="wd2" y="hd2"/>
                </a:cxn>
                <a:cxn ang="16200000">
                  <a:pos x="wd2" y="hd2"/>
                </a:cxn>
              </a:cxnLst>
              <a:rect l="0" t="0" r="r" b="b"/>
              <a:pathLst>
                <a:path w="21600" h="21600" extrusionOk="0">
                  <a:moveTo>
                    <a:pt x="21600" y="17791"/>
                  </a:moveTo>
                  <a:lnTo>
                    <a:pt x="21600" y="21002"/>
                  </a:lnTo>
                  <a:cubicBezTo>
                    <a:pt x="19829" y="21380"/>
                    <a:pt x="17166" y="21600"/>
                    <a:pt x="14788" y="21600"/>
                  </a:cubicBezTo>
                  <a:cubicBezTo>
                    <a:pt x="8657" y="21600"/>
                    <a:pt x="5313" y="20025"/>
                    <a:pt x="5313" y="17097"/>
                  </a:cubicBezTo>
                  <a:lnTo>
                    <a:pt x="5313" y="8312"/>
                  </a:lnTo>
                  <a:lnTo>
                    <a:pt x="0" y="8312"/>
                  </a:lnTo>
                  <a:lnTo>
                    <a:pt x="0" y="5195"/>
                  </a:lnTo>
                  <a:lnTo>
                    <a:pt x="5251" y="5195"/>
                  </a:lnTo>
                  <a:lnTo>
                    <a:pt x="5251" y="819"/>
                  </a:lnTo>
                  <a:lnTo>
                    <a:pt x="13351" y="0"/>
                  </a:lnTo>
                  <a:lnTo>
                    <a:pt x="13351" y="5195"/>
                  </a:lnTo>
                  <a:lnTo>
                    <a:pt x="21600" y="5195"/>
                  </a:lnTo>
                  <a:lnTo>
                    <a:pt x="21600" y="8312"/>
                  </a:lnTo>
                  <a:lnTo>
                    <a:pt x="13351" y="8312"/>
                  </a:lnTo>
                  <a:lnTo>
                    <a:pt x="13351" y="16215"/>
                  </a:lnTo>
                  <a:cubicBezTo>
                    <a:pt x="13351" y="17695"/>
                    <a:pt x="14441" y="18326"/>
                    <a:pt x="17104" y="18326"/>
                  </a:cubicBezTo>
                  <a:cubicBezTo>
                    <a:pt x="18603" y="18326"/>
                    <a:pt x="20237" y="18105"/>
                    <a:pt x="21600" y="17791"/>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37" name="Freihandform: Form 142"/>
            <p:cNvSpPr/>
            <p:nvPr/>
          </p:nvSpPr>
          <p:spPr>
            <a:xfrm>
              <a:off x="2444067" y="3006"/>
              <a:ext cx="76388" cy="130653"/>
            </a:xfrm>
            <a:custGeom>
              <a:avLst/>
              <a:gdLst/>
              <a:ahLst/>
              <a:cxnLst>
                <a:cxn ang="0">
                  <a:pos x="wd2" y="hd2"/>
                </a:cxn>
                <a:cxn ang="5400000">
                  <a:pos x="wd2" y="hd2"/>
                </a:cxn>
                <a:cxn ang="10800000">
                  <a:pos x="wd2" y="hd2"/>
                </a:cxn>
                <a:cxn ang="16200000">
                  <a:pos x="wd2" y="hd2"/>
                </a:cxn>
              </a:cxnLst>
              <a:rect l="0" t="0" r="r" b="b"/>
              <a:pathLst>
                <a:path w="21600" h="21600" extrusionOk="0">
                  <a:moveTo>
                    <a:pt x="10946" y="12013"/>
                  </a:moveTo>
                  <a:cubicBezTo>
                    <a:pt x="12600" y="12013"/>
                    <a:pt x="14100" y="12072"/>
                    <a:pt x="15745" y="12334"/>
                  </a:cubicBezTo>
                  <a:lnTo>
                    <a:pt x="15745" y="11808"/>
                  </a:lnTo>
                  <a:cubicBezTo>
                    <a:pt x="15745" y="9908"/>
                    <a:pt x="13845" y="8914"/>
                    <a:pt x="10145" y="8914"/>
                  </a:cubicBezTo>
                  <a:cubicBezTo>
                    <a:pt x="8100" y="8914"/>
                    <a:pt x="5800" y="9207"/>
                    <a:pt x="3700" y="9762"/>
                  </a:cubicBezTo>
                  <a:lnTo>
                    <a:pt x="2400" y="6839"/>
                  </a:lnTo>
                  <a:cubicBezTo>
                    <a:pt x="4746" y="6313"/>
                    <a:pt x="7845" y="5992"/>
                    <a:pt x="10745" y="5992"/>
                  </a:cubicBezTo>
                  <a:cubicBezTo>
                    <a:pt x="17891" y="5992"/>
                    <a:pt x="21600" y="7950"/>
                    <a:pt x="21600" y="11749"/>
                  </a:cubicBezTo>
                  <a:lnTo>
                    <a:pt x="21600" y="21249"/>
                  </a:lnTo>
                  <a:lnTo>
                    <a:pt x="15945" y="21249"/>
                  </a:lnTo>
                  <a:lnTo>
                    <a:pt x="15945" y="19671"/>
                  </a:lnTo>
                  <a:lnTo>
                    <a:pt x="15845" y="19671"/>
                  </a:lnTo>
                  <a:cubicBezTo>
                    <a:pt x="13646" y="20986"/>
                    <a:pt x="11346" y="21600"/>
                    <a:pt x="8400" y="21600"/>
                  </a:cubicBezTo>
                  <a:cubicBezTo>
                    <a:pt x="3300" y="21600"/>
                    <a:pt x="0" y="19759"/>
                    <a:pt x="0" y="16865"/>
                  </a:cubicBezTo>
                  <a:cubicBezTo>
                    <a:pt x="0" y="13708"/>
                    <a:pt x="3846" y="12013"/>
                    <a:pt x="10946" y="12013"/>
                  </a:cubicBezTo>
                  <a:close/>
                  <a:moveTo>
                    <a:pt x="6100" y="4063"/>
                  </a:moveTo>
                  <a:cubicBezTo>
                    <a:pt x="4200" y="4063"/>
                    <a:pt x="2545" y="3127"/>
                    <a:pt x="2545" y="2046"/>
                  </a:cubicBezTo>
                  <a:cubicBezTo>
                    <a:pt x="2545" y="964"/>
                    <a:pt x="4200" y="0"/>
                    <a:pt x="6100" y="0"/>
                  </a:cubicBezTo>
                  <a:cubicBezTo>
                    <a:pt x="8000" y="0"/>
                    <a:pt x="9645" y="964"/>
                    <a:pt x="9645" y="2046"/>
                  </a:cubicBezTo>
                  <a:cubicBezTo>
                    <a:pt x="9645" y="3127"/>
                    <a:pt x="8000" y="4063"/>
                    <a:pt x="6100" y="4063"/>
                  </a:cubicBezTo>
                  <a:close/>
                  <a:moveTo>
                    <a:pt x="9946" y="18999"/>
                  </a:moveTo>
                  <a:cubicBezTo>
                    <a:pt x="12091" y="18999"/>
                    <a:pt x="14100" y="18385"/>
                    <a:pt x="15745" y="17216"/>
                  </a:cubicBezTo>
                  <a:lnTo>
                    <a:pt x="15745" y="14615"/>
                  </a:lnTo>
                  <a:cubicBezTo>
                    <a:pt x="14345" y="14410"/>
                    <a:pt x="12891" y="14323"/>
                    <a:pt x="11600" y="14323"/>
                  </a:cubicBezTo>
                  <a:cubicBezTo>
                    <a:pt x="7845" y="14323"/>
                    <a:pt x="5700" y="15200"/>
                    <a:pt x="5700" y="16778"/>
                  </a:cubicBezTo>
                  <a:cubicBezTo>
                    <a:pt x="5700" y="18151"/>
                    <a:pt x="7345" y="18999"/>
                    <a:pt x="9946" y="18999"/>
                  </a:cubicBezTo>
                  <a:close/>
                  <a:moveTo>
                    <a:pt x="16500" y="4063"/>
                  </a:moveTo>
                  <a:cubicBezTo>
                    <a:pt x="14591" y="4063"/>
                    <a:pt x="12945" y="3127"/>
                    <a:pt x="12945" y="2046"/>
                  </a:cubicBezTo>
                  <a:cubicBezTo>
                    <a:pt x="12945" y="964"/>
                    <a:pt x="14591" y="0"/>
                    <a:pt x="16500" y="0"/>
                  </a:cubicBezTo>
                  <a:cubicBezTo>
                    <a:pt x="18400" y="0"/>
                    <a:pt x="20045" y="964"/>
                    <a:pt x="20045" y="2046"/>
                  </a:cubicBezTo>
                  <a:cubicBezTo>
                    <a:pt x="20045" y="3127"/>
                    <a:pt x="18400" y="4063"/>
                    <a:pt x="16500" y="4063"/>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38" name="Freihandform: Form 143"/>
            <p:cNvSpPr/>
            <p:nvPr/>
          </p:nvSpPr>
          <p:spPr>
            <a:xfrm>
              <a:off x="2536787" y="12374"/>
              <a:ext cx="56038" cy="121285"/>
            </a:xfrm>
            <a:custGeom>
              <a:avLst/>
              <a:gdLst/>
              <a:ahLst/>
              <a:cxnLst>
                <a:cxn ang="0">
                  <a:pos x="wd2" y="hd2"/>
                </a:cxn>
                <a:cxn ang="5400000">
                  <a:pos x="wd2" y="hd2"/>
                </a:cxn>
                <a:cxn ang="10800000">
                  <a:pos x="wd2" y="hd2"/>
                </a:cxn>
                <a:cxn ang="16200000">
                  <a:pos x="wd2" y="hd2"/>
                </a:cxn>
              </a:cxnLst>
              <a:rect l="0" t="0" r="r" b="b"/>
              <a:pathLst>
                <a:path w="21600" h="21600" extrusionOk="0">
                  <a:moveTo>
                    <a:pt x="21600" y="17791"/>
                  </a:moveTo>
                  <a:lnTo>
                    <a:pt x="21600" y="21002"/>
                  </a:lnTo>
                  <a:cubicBezTo>
                    <a:pt x="19828" y="21380"/>
                    <a:pt x="17176" y="21600"/>
                    <a:pt x="14784" y="21600"/>
                  </a:cubicBezTo>
                  <a:cubicBezTo>
                    <a:pt x="8650" y="21600"/>
                    <a:pt x="5316" y="20025"/>
                    <a:pt x="5316" y="17097"/>
                  </a:cubicBezTo>
                  <a:lnTo>
                    <a:pt x="5316" y="8312"/>
                  </a:lnTo>
                  <a:lnTo>
                    <a:pt x="0" y="8312"/>
                  </a:lnTo>
                  <a:lnTo>
                    <a:pt x="0" y="5195"/>
                  </a:lnTo>
                  <a:lnTo>
                    <a:pt x="5242" y="5195"/>
                  </a:lnTo>
                  <a:lnTo>
                    <a:pt x="5242" y="819"/>
                  </a:lnTo>
                  <a:lnTo>
                    <a:pt x="13359" y="0"/>
                  </a:lnTo>
                  <a:lnTo>
                    <a:pt x="13359" y="5195"/>
                  </a:lnTo>
                  <a:lnTo>
                    <a:pt x="21600" y="5195"/>
                  </a:lnTo>
                  <a:lnTo>
                    <a:pt x="21600" y="8312"/>
                  </a:lnTo>
                  <a:lnTo>
                    <a:pt x="13359" y="8312"/>
                  </a:lnTo>
                  <a:lnTo>
                    <a:pt x="13359" y="16215"/>
                  </a:lnTo>
                  <a:cubicBezTo>
                    <a:pt x="13359" y="17695"/>
                    <a:pt x="14450" y="18326"/>
                    <a:pt x="17102" y="18326"/>
                  </a:cubicBezTo>
                  <a:cubicBezTo>
                    <a:pt x="18601" y="18326"/>
                    <a:pt x="20236" y="18105"/>
                    <a:pt x="21600" y="17791"/>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39" name="Freihandform: Form 144"/>
            <p:cNvSpPr/>
            <p:nvPr/>
          </p:nvSpPr>
          <p:spPr>
            <a:xfrm>
              <a:off x="3" y="201573"/>
              <a:ext cx="81330" cy="124468"/>
            </a:xfrm>
            <a:custGeom>
              <a:avLst/>
              <a:gdLst/>
              <a:ahLst/>
              <a:cxnLst>
                <a:cxn ang="0">
                  <a:pos x="wd2" y="hd2"/>
                </a:cxn>
                <a:cxn ang="5400000">
                  <a:pos x="wd2" y="hd2"/>
                </a:cxn>
                <a:cxn ang="10800000">
                  <a:pos x="wd2" y="hd2"/>
                </a:cxn>
                <a:cxn ang="16200000">
                  <a:pos x="wd2" y="hd2"/>
                </a:cxn>
              </a:cxnLst>
              <a:rect l="0" t="0" r="r" b="b"/>
              <a:pathLst>
                <a:path w="21600" h="21600" extrusionOk="0">
                  <a:moveTo>
                    <a:pt x="21599" y="21600"/>
                  </a:moveTo>
                  <a:lnTo>
                    <a:pt x="0" y="21600"/>
                  </a:lnTo>
                  <a:lnTo>
                    <a:pt x="0" y="0"/>
                  </a:lnTo>
                  <a:lnTo>
                    <a:pt x="20989" y="0"/>
                  </a:lnTo>
                  <a:lnTo>
                    <a:pt x="20989" y="3498"/>
                  </a:lnTo>
                  <a:lnTo>
                    <a:pt x="5822" y="3498"/>
                  </a:lnTo>
                  <a:lnTo>
                    <a:pt x="5822" y="8652"/>
                  </a:lnTo>
                  <a:lnTo>
                    <a:pt x="17373" y="8652"/>
                  </a:lnTo>
                  <a:lnTo>
                    <a:pt x="17373" y="12119"/>
                  </a:lnTo>
                  <a:lnTo>
                    <a:pt x="5822" y="12119"/>
                  </a:lnTo>
                  <a:lnTo>
                    <a:pt x="5822" y="18102"/>
                  </a:lnTo>
                  <a:lnTo>
                    <a:pt x="21600" y="18102"/>
                  </a:lnTo>
                  <a:lnTo>
                    <a:pt x="2160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40" name="Freihandform: Form 145"/>
            <p:cNvSpPr/>
            <p:nvPr/>
          </p:nvSpPr>
          <p:spPr>
            <a:xfrm>
              <a:off x="103035" y="233756"/>
              <a:ext cx="54452" cy="92285"/>
            </a:xfrm>
            <a:custGeom>
              <a:avLst/>
              <a:gdLst/>
              <a:ahLst/>
              <a:cxnLst>
                <a:cxn ang="0">
                  <a:pos x="wd2" y="hd2"/>
                </a:cxn>
                <a:cxn ang="5400000">
                  <a:pos x="wd2" y="hd2"/>
                </a:cxn>
                <a:cxn ang="10800000">
                  <a:pos x="wd2" y="hd2"/>
                </a:cxn>
                <a:cxn ang="16200000">
                  <a:pos x="wd2" y="hd2"/>
                </a:cxn>
              </a:cxnLst>
              <a:rect l="0" t="0" r="r" b="b"/>
              <a:pathLst>
                <a:path w="21600" h="21599" extrusionOk="0">
                  <a:moveTo>
                    <a:pt x="21600" y="454"/>
                  </a:moveTo>
                  <a:lnTo>
                    <a:pt x="20267" y="5502"/>
                  </a:lnTo>
                  <a:cubicBezTo>
                    <a:pt x="19005" y="5089"/>
                    <a:pt x="17462" y="4840"/>
                    <a:pt x="15639" y="4840"/>
                  </a:cubicBezTo>
                  <a:cubicBezTo>
                    <a:pt x="9889" y="4840"/>
                    <a:pt x="8346" y="7572"/>
                    <a:pt x="8346" y="10799"/>
                  </a:cubicBezTo>
                  <a:lnTo>
                    <a:pt x="8346" y="21599"/>
                  </a:lnTo>
                  <a:lnTo>
                    <a:pt x="0" y="21599"/>
                  </a:lnTo>
                  <a:lnTo>
                    <a:pt x="0" y="537"/>
                  </a:lnTo>
                  <a:lnTo>
                    <a:pt x="8206" y="537"/>
                  </a:lnTo>
                  <a:lnTo>
                    <a:pt x="8206" y="3186"/>
                  </a:lnTo>
                  <a:lnTo>
                    <a:pt x="8346" y="3186"/>
                  </a:lnTo>
                  <a:cubicBezTo>
                    <a:pt x="10240" y="1200"/>
                    <a:pt x="13606" y="0"/>
                    <a:pt x="17673" y="0"/>
                  </a:cubicBezTo>
                  <a:cubicBezTo>
                    <a:pt x="18866" y="-1"/>
                    <a:pt x="20339" y="123"/>
                    <a:pt x="21600" y="45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41" name="Freihandform: Form 146"/>
            <p:cNvSpPr/>
            <p:nvPr/>
          </p:nvSpPr>
          <p:spPr>
            <a:xfrm>
              <a:off x="175266" y="194681"/>
              <a:ext cx="21039" cy="13136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785"/>
                  </a:lnTo>
                  <a:lnTo>
                    <a:pt x="21600" y="0"/>
                  </a:lnTo>
                  <a:lnTo>
                    <a:pt x="2160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42" name="Freihandform: Form 147"/>
            <p:cNvSpPr/>
            <p:nvPr/>
          </p:nvSpPr>
          <p:spPr>
            <a:xfrm>
              <a:off x="218237" y="233752"/>
              <a:ext cx="76375" cy="94411"/>
            </a:xfrm>
            <a:custGeom>
              <a:avLst/>
              <a:gdLst/>
              <a:ahLst/>
              <a:cxnLst>
                <a:cxn ang="0">
                  <a:pos x="wd2" y="hd2"/>
                </a:cxn>
                <a:cxn ang="5400000">
                  <a:pos x="wd2" y="hd2"/>
                </a:cxn>
                <a:cxn ang="10800000">
                  <a:pos x="wd2" y="hd2"/>
                </a:cxn>
                <a:cxn ang="16200000">
                  <a:pos x="wd2" y="hd2"/>
                </a:cxn>
              </a:cxnLst>
              <a:rect l="0" t="0" r="r" b="b"/>
              <a:pathLst>
                <a:path w="21599" h="21600" extrusionOk="0">
                  <a:moveTo>
                    <a:pt x="10949" y="8333"/>
                  </a:moveTo>
                  <a:cubicBezTo>
                    <a:pt x="12599" y="8333"/>
                    <a:pt x="14099" y="8414"/>
                    <a:pt x="15748" y="8777"/>
                  </a:cubicBezTo>
                  <a:lnTo>
                    <a:pt x="15748" y="8049"/>
                  </a:lnTo>
                  <a:cubicBezTo>
                    <a:pt x="15748" y="5420"/>
                    <a:pt x="13849" y="4045"/>
                    <a:pt x="10148" y="4045"/>
                  </a:cubicBezTo>
                  <a:cubicBezTo>
                    <a:pt x="8099" y="4045"/>
                    <a:pt x="5799" y="4449"/>
                    <a:pt x="3699" y="5218"/>
                  </a:cubicBezTo>
                  <a:lnTo>
                    <a:pt x="2398" y="1173"/>
                  </a:lnTo>
                  <a:cubicBezTo>
                    <a:pt x="4748" y="445"/>
                    <a:pt x="7848" y="0"/>
                    <a:pt x="10748" y="0"/>
                  </a:cubicBezTo>
                  <a:cubicBezTo>
                    <a:pt x="17899" y="0"/>
                    <a:pt x="21599" y="2710"/>
                    <a:pt x="21599" y="7968"/>
                  </a:cubicBezTo>
                  <a:lnTo>
                    <a:pt x="21599" y="21115"/>
                  </a:lnTo>
                  <a:lnTo>
                    <a:pt x="15949" y="21115"/>
                  </a:lnTo>
                  <a:lnTo>
                    <a:pt x="15949" y="18931"/>
                  </a:lnTo>
                  <a:lnTo>
                    <a:pt x="15849" y="18931"/>
                  </a:lnTo>
                  <a:cubicBezTo>
                    <a:pt x="13649" y="20751"/>
                    <a:pt x="11349" y="21600"/>
                    <a:pt x="8399" y="21600"/>
                  </a:cubicBezTo>
                  <a:cubicBezTo>
                    <a:pt x="3299" y="21600"/>
                    <a:pt x="0" y="19052"/>
                    <a:pt x="0" y="15047"/>
                  </a:cubicBezTo>
                  <a:cubicBezTo>
                    <a:pt x="-1" y="10679"/>
                    <a:pt x="3848" y="8333"/>
                    <a:pt x="10949" y="8333"/>
                  </a:cubicBezTo>
                  <a:close/>
                  <a:moveTo>
                    <a:pt x="9949" y="18000"/>
                  </a:moveTo>
                  <a:cubicBezTo>
                    <a:pt x="12099" y="18000"/>
                    <a:pt x="14098" y="17151"/>
                    <a:pt x="15748" y="15533"/>
                  </a:cubicBezTo>
                  <a:lnTo>
                    <a:pt x="15748" y="11934"/>
                  </a:lnTo>
                  <a:cubicBezTo>
                    <a:pt x="14348" y="11650"/>
                    <a:pt x="12899" y="11529"/>
                    <a:pt x="11599" y="11529"/>
                  </a:cubicBezTo>
                  <a:cubicBezTo>
                    <a:pt x="7849" y="11529"/>
                    <a:pt x="5699" y="12743"/>
                    <a:pt x="5699" y="14927"/>
                  </a:cubicBezTo>
                  <a:cubicBezTo>
                    <a:pt x="5699" y="16827"/>
                    <a:pt x="7348" y="18000"/>
                    <a:pt x="9949" y="18000"/>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43" name="Freihandform: Form 148"/>
            <p:cNvSpPr/>
            <p:nvPr/>
          </p:nvSpPr>
          <p:spPr>
            <a:xfrm>
              <a:off x="321286" y="233756"/>
              <a:ext cx="77439" cy="92289"/>
            </a:xfrm>
            <a:custGeom>
              <a:avLst/>
              <a:gdLst/>
              <a:ahLst/>
              <a:cxnLst>
                <a:cxn ang="0">
                  <a:pos x="wd2" y="hd2"/>
                </a:cxn>
                <a:cxn ang="5400000">
                  <a:pos x="wd2" y="hd2"/>
                </a:cxn>
                <a:cxn ang="10800000">
                  <a:pos x="wd2" y="hd2"/>
                </a:cxn>
                <a:cxn ang="16200000">
                  <a:pos x="wd2" y="hd2"/>
                </a:cxn>
              </a:cxnLst>
              <a:rect l="0" t="0" r="r" b="b"/>
              <a:pathLst>
                <a:path w="21600" h="21600" extrusionOk="0">
                  <a:moveTo>
                    <a:pt x="21599" y="21599"/>
                  </a:moveTo>
                  <a:lnTo>
                    <a:pt x="15731" y="21599"/>
                  </a:lnTo>
                  <a:lnTo>
                    <a:pt x="15731" y="9558"/>
                  </a:lnTo>
                  <a:cubicBezTo>
                    <a:pt x="15731" y="6496"/>
                    <a:pt x="14646" y="4428"/>
                    <a:pt x="11095" y="4428"/>
                  </a:cubicBezTo>
                  <a:cubicBezTo>
                    <a:pt x="7003" y="4428"/>
                    <a:pt x="5868" y="7241"/>
                    <a:pt x="5868" y="9517"/>
                  </a:cubicBezTo>
                  <a:lnTo>
                    <a:pt x="5868" y="21600"/>
                  </a:lnTo>
                  <a:lnTo>
                    <a:pt x="0" y="21600"/>
                  </a:lnTo>
                  <a:lnTo>
                    <a:pt x="0" y="538"/>
                  </a:lnTo>
                  <a:lnTo>
                    <a:pt x="5819" y="538"/>
                  </a:lnTo>
                  <a:lnTo>
                    <a:pt x="5819" y="3062"/>
                  </a:lnTo>
                  <a:lnTo>
                    <a:pt x="5918" y="3062"/>
                  </a:lnTo>
                  <a:cubicBezTo>
                    <a:pt x="7396" y="1200"/>
                    <a:pt x="10060" y="0"/>
                    <a:pt x="13315" y="0"/>
                  </a:cubicBezTo>
                  <a:cubicBezTo>
                    <a:pt x="19035" y="0"/>
                    <a:pt x="21600" y="3517"/>
                    <a:pt x="21600" y="8525"/>
                  </a:cubicBezTo>
                  <a:lnTo>
                    <a:pt x="21600" y="21599"/>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44" name="Freihandform: Form 149"/>
            <p:cNvSpPr/>
            <p:nvPr/>
          </p:nvSpPr>
          <p:spPr>
            <a:xfrm>
              <a:off x="421058" y="233752"/>
              <a:ext cx="84159" cy="128535"/>
            </a:xfrm>
            <a:custGeom>
              <a:avLst/>
              <a:gdLst/>
              <a:ahLst/>
              <a:cxnLst>
                <a:cxn ang="0">
                  <a:pos x="wd2" y="hd2"/>
                </a:cxn>
                <a:cxn ang="5400000">
                  <a:pos x="wd2" y="hd2"/>
                </a:cxn>
                <a:cxn ang="10800000">
                  <a:pos x="wd2" y="hd2"/>
                </a:cxn>
                <a:cxn ang="16200000">
                  <a:pos x="wd2" y="hd2"/>
                </a:cxn>
              </a:cxnLst>
              <a:rect l="0" t="0" r="r" b="b"/>
              <a:pathLst>
                <a:path w="21600" h="21600" extrusionOk="0">
                  <a:moveTo>
                    <a:pt x="6081" y="18807"/>
                  </a:moveTo>
                  <a:lnTo>
                    <a:pt x="7261" y="18777"/>
                  </a:lnTo>
                  <a:cubicBezTo>
                    <a:pt x="14159" y="18599"/>
                    <a:pt x="16200" y="17321"/>
                    <a:pt x="16200" y="14469"/>
                  </a:cubicBezTo>
                  <a:lnTo>
                    <a:pt x="16200" y="13488"/>
                  </a:lnTo>
                  <a:lnTo>
                    <a:pt x="16155" y="13488"/>
                  </a:lnTo>
                  <a:cubicBezTo>
                    <a:pt x="14521" y="14855"/>
                    <a:pt x="11935" y="15598"/>
                    <a:pt x="9167" y="15598"/>
                  </a:cubicBezTo>
                  <a:cubicBezTo>
                    <a:pt x="3585" y="15598"/>
                    <a:pt x="0" y="12597"/>
                    <a:pt x="0" y="7933"/>
                  </a:cubicBezTo>
                  <a:cubicBezTo>
                    <a:pt x="0" y="3149"/>
                    <a:pt x="3766" y="0"/>
                    <a:pt x="9393" y="0"/>
                  </a:cubicBezTo>
                  <a:cubicBezTo>
                    <a:pt x="12161" y="0"/>
                    <a:pt x="14657" y="773"/>
                    <a:pt x="16200" y="2110"/>
                  </a:cubicBezTo>
                  <a:lnTo>
                    <a:pt x="16291" y="2110"/>
                  </a:lnTo>
                  <a:lnTo>
                    <a:pt x="16291" y="386"/>
                  </a:lnTo>
                  <a:lnTo>
                    <a:pt x="21600" y="386"/>
                  </a:lnTo>
                  <a:lnTo>
                    <a:pt x="21600" y="13964"/>
                  </a:lnTo>
                  <a:cubicBezTo>
                    <a:pt x="21600" y="18866"/>
                    <a:pt x="17788" y="21302"/>
                    <a:pt x="7760" y="21570"/>
                  </a:cubicBezTo>
                  <a:lnTo>
                    <a:pt x="6625" y="21600"/>
                  </a:lnTo>
                  <a:lnTo>
                    <a:pt x="6081" y="18807"/>
                  </a:lnTo>
                  <a:close/>
                  <a:moveTo>
                    <a:pt x="5356" y="7844"/>
                  </a:moveTo>
                  <a:cubicBezTo>
                    <a:pt x="5356" y="10815"/>
                    <a:pt x="7353" y="12568"/>
                    <a:pt x="10756" y="12568"/>
                  </a:cubicBezTo>
                  <a:cubicBezTo>
                    <a:pt x="12798" y="12568"/>
                    <a:pt x="14522" y="11914"/>
                    <a:pt x="16201" y="10577"/>
                  </a:cubicBezTo>
                  <a:lnTo>
                    <a:pt x="16201" y="5170"/>
                  </a:lnTo>
                  <a:cubicBezTo>
                    <a:pt x="14614" y="3862"/>
                    <a:pt x="12798" y="3179"/>
                    <a:pt x="10710" y="3179"/>
                  </a:cubicBezTo>
                  <a:cubicBezTo>
                    <a:pt x="7352" y="3179"/>
                    <a:pt x="5356" y="4873"/>
                    <a:pt x="5356" y="784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45" name="Freihandform: Form 150"/>
            <p:cNvSpPr/>
            <p:nvPr/>
          </p:nvSpPr>
          <p:spPr>
            <a:xfrm>
              <a:off x="527897" y="233752"/>
              <a:ext cx="82214" cy="94411"/>
            </a:xfrm>
            <a:custGeom>
              <a:avLst/>
              <a:gdLst/>
              <a:ahLst/>
              <a:cxnLst>
                <a:cxn ang="0">
                  <a:pos x="wd2" y="hd2"/>
                </a:cxn>
                <a:cxn ang="5400000">
                  <a:pos x="wd2" y="hd2"/>
                </a:cxn>
                <a:cxn ang="10800000">
                  <a:pos x="wd2" y="hd2"/>
                </a:cxn>
                <a:cxn ang="16200000">
                  <a:pos x="wd2" y="hd2"/>
                </a:cxn>
              </a:cxnLst>
              <a:rect l="0" t="0" r="r" b="b"/>
              <a:pathLst>
                <a:path w="21600" h="21600" extrusionOk="0">
                  <a:moveTo>
                    <a:pt x="11705" y="21600"/>
                  </a:moveTo>
                  <a:cubicBezTo>
                    <a:pt x="4691" y="21600"/>
                    <a:pt x="0" y="17272"/>
                    <a:pt x="0" y="10760"/>
                  </a:cubicBezTo>
                  <a:cubicBezTo>
                    <a:pt x="0" y="4369"/>
                    <a:pt x="4505" y="0"/>
                    <a:pt x="11102" y="0"/>
                  </a:cubicBezTo>
                  <a:cubicBezTo>
                    <a:pt x="17466" y="0"/>
                    <a:pt x="21600" y="4126"/>
                    <a:pt x="21600" y="10476"/>
                  </a:cubicBezTo>
                  <a:cubicBezTo>
                    <a:pt x="21600" y="11164"/>
                    <a:pt x="21554" y="11892"/>
                    <a:pt x="21507" y="12459"/>
                  </a:cubicBezTo>
                  <a:lnTo>
                    <a:pt x="5620" y="12459"/>
                  </a:lnTo>
                  <a:cubicBezTo>
                    <a:pt x="6225" y="15654"/>
                    <a:pt x="8407" y="17474"/>
                    <a:pt x="11752" y="17474"/>
                  </a:cubicBezTo>
                  <a:cubicBezTo>
                    <a:pt x="13934" y="17474"/>
                    <a:pt x="15700" y="16746"/>
                    <a:pt x="17558" y="15047"/>
                  </a:cubicBezTo>
                  <a:lnTo>
                    <a:pt x="20995" y="18203"/>
                  </a:lnTo>
                  <a:cubicBezTo>
                    <a:pt x="18302" y="20508"/>
                    <a:pt x="15283" y="21600"/>
                    <a:pt x="11705" y="21600"/>
                  </a:cubicBezTo>
                  <a:close/>
                  <a:moveTo>
                    <a:pt x="5528" y="8939"/>
                  </a:moveTo>
                  <a:lnTo>
                    <a:pt x="16258" y="8939"/>
                  </a:lnTo>
                  <a:cubicBezTo>
                    <a:pt x="16025" y="5783"/>
                    <a:pt x="14120" y="3964"/>
                    <a:pt x="11009" y="3964"/>
                  </a:cubicBezTo>
                  <a:cubicBezTo>
                    <a:pt x="7943" y="3964"/>
                    <a:pt x="5992" y="5744"/>
                    <a:pt x="5528" y="8939"/>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46" name="Freihandform: Form 151"/>
            <p:cNvSpPr/>
            <p:nvPr/>
          </p:nvSpPr>
          <p:spPr>
            <a:xfrm>
              <a:off x="633091" y="233756"/>
              <a:ext cx="77439" cy="92289"/>
            </a:xfrm>
            <a:custGeom>
              <a:avLst/>
              <a:gdLst/>
              <a:ahLst/>
              <a:cxnLst>
                <a:cxn ang="0">
                  <a:pos x="wd2" y="hd2"/>
                </a:cxn>
                <a:cxn ang="5400000">
                  <a:pos x="wd2" y="hd2"/>
                </a:cxn>
                <a:cxn ang="10800000">
                  <a:pos x="wd2" y="hd2"/>
                </a:cxn>
                <a:cxn ang="16200000">
                  <a:pos x="wd2" y="hd2"/>
                </a:cxn>
              </a:cxnLst>
              <a:rect l="0" t="0" r="r" b="b"/>
              <a:pathLst>
                <a:path w="21600" h="21600" extrusionOk="0">
                  <a:moveTo>
                    <a:pt x="21599" y="21599"/>
                  </a:moveTo>
                  <a:lnTo>
                    <a:pt x="15731" y="21599"/>
                  </a:lnTo>
                  <a:lnTo>
                    <a:pt x="15731" y="9558"/>
                  </a:lnTo>
                  <a:cubicBezTo>
                    <a:pt x="15731" y="6496"/>
                    <a:pt x="14646" y="4428"/>
                    <a:pt x="11095" y="4428"/>
                  </a:cubicBezTo>
                  <a:cubicBezTo>
                    <a:pt x="7003" y="4428"/>
                    <a:pt x="5868" y="7241"/>
                    <a:pt x="5868" y="9517"/>
                  </a:cubicBezTo>
                  <a:lnTo>
                    <a:pt x="5868" y="21600"/>
                  </a:lnTo>
                  <a:lnTo>
                    <a:pt x="0" y="21600"/>
                  </a:lnTo>
                  <a:lnTo>
                    <a:pt x="0" y="538"/>
                  </a:lnTo>
                  <a:lnTo>
                    <a:pt x="5819" y="538"/>
                  </a:lnTo>
                  <a:lnTo>
                    <a:pt x="5819" y="3062"/>
                  </a:lnTo>
                  <a:lnTo>
                    <a:pt x="5918" y="3062"/>
                  </a:lnTo>
                  <a:cubicBezTo>
                    <a:pt x="7396" y="1200"/>
                    <a:pt x="10060" y="0"/>
                    <a:pt x="13315" y="0"/>
                  </a:cubicBezTo>
                  <a:cubicBezTo>
                    <a:pt x="19035" y="0"/>
                    <a:pt x="21600" y="3517"/>
                    <a:pt x="21600" y="8525"/>
                  </a:cubicBezTo>
                  <a:lnTo>
                    <a:pt x="21600" y="21599"/>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47" name="Freihandform: Form 152"/>
            <p:cNvSpPr/>
            <p:nvPr/>
          </p:nvSpPr>
          <p:spPr>
            <a:xfrm>
              <a:off x="734673" y="260802"/>
              <a:ext cx="44200" cy="19979"/>
            </a:xfrm>
            <a:prstGeom prst="rect">
              <a:avLst/>
            </a:pr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48" name="Freihandform: Form 153"/>
            <p:cNvSpPr/>
            <p:nvPr/>
          </p:nvSpPr>
          <p:spPr>
            <a:xfrm>
              <a:off x="806193" y="201573"/>
              <a:ext cx="99008" cy="124468"/>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4899" y="0"/>
                  </a:lnTo>
                  <a:lnTo>
                    <a:pt x="16972" y="15064"/>
                  </a:lnTo>
                  <a:lnTo>
                    <a:pt x="17049" y="15064"/>
                  </a:lnTo>
                  <a:lnTo>
                    <a:pt x="16933" y="0"/>
                  </a:lnTo>
                  <a:lnTo>
                    <a:pt x="21600" y="0"/>
                  </a:lnTo>
                  <a:lnTo>
                    <a:pt x="21600" y="21600"/>
                  </a:lnTo>
                  <a:lnTo>
                    <a:pt x="16817" y="21600"/>
                  </a:lnTo>
                  <a:lnTo>
                    <a:pt x="4706" y="6443"/>
                  </a:lnTo>
                  <a:lnTo>
                    <a:pt x="4629" y="6443"/>
                  </a:lnTo>
                  <a:lnTo>
                    <a:pt x="4706" y="21600"/>
                  </a:lnTo>
                  <a:lnTo>
                    <a:pt x="0" y="21600"/>
                  </a:lnTo>
                  <a:lnTo>
                    <a:pt x="0" y="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49" name="Freihandform: Form 154"/>
            <p:cNvSpPr/>
            <p:nvPr/>
          </p:nvSpPr>
          <p:spPr>
            <a:xfrm>
              <a:off x="933913" y="197510"/>
              <a:ext cx="77436" cy="130654"/>
            </a:xfrm>
            <a:custGeom>
              <a:avLst/>
              <a:gdLst/>
              <a:ahLst/>
              <a:cxnLst>
                <a:cxn ang="0">
                  <a:pos x="wd2" y="hd2"/>
                </a:cxn>
                <a:cxn ang="5400000">
                  <a:pos x="wd2" y="hd2"/>
                </a:cxn>
                <a:cxn ang="10800000">
                  <a:pos x="wd2" y="hd2"/>
                </a:cxn>
                <a:cxn ang="16200000">
                  <a:pos x="wd2" y="hd2"/>
                </a:cxn>
              </a:cxnLst>
              <a:rect l="0" t="0" r="r" b="b"/>
              <a:pathLst>
                <a:path w="21600" h="21600" extrusionOk="0">
                  <a:moveTo>
                    <a:pt x="5869" y="15316"/>
                  </a:moveTo>
                  <a:cubicBezTo>
                    <a:pt x="5869" y="17362"/>
                    <a:pt x="7595" y="18443"/>
                    <a:pt x="10849" y="18443"/>
                  </a:cubicBezTo>
                  <a:cubicBezTo>
                    <a:pt x="14055" y="18443"/>
                    <a:pt x="15731" y="17391"/>
                    <a:pt x="15731" y="15287"/>
                  </a:cubicBezTo>
                  <a:lnTo>
                    <a:pt x="15731" y="6372"/>
                  </a:lnTo>
                  <a:lnTo>
                    <a:pt x="21600" y="6372"/>
                  </a:lnTo>
                  <a:lnTo>
                    <a:pt x="21600" y="15404"/>
                  </a:lnTo>
                  <a:cubicBezTo>
                    <a:pt x="21600" y="19320"/>
                    <a:pt x="17902" y="21600"/>
                    <a:pt x="10997" y="21600"/>
                  </a:cubicBezTo>
                  <a:cubicBezTo>
                    <a:pt x="4142" y="21600"/>
                    <a:pt x="0" y="19320"/>
                    <a:pt x="0" y="15433"/>
                  </a:cubicBezTo>
                  <a:lnTo>
                    <a:pt x="0" y="6372"/>
                  </a:lnTo>
                  <a:lnTo>
                    <a:pt x="5869" y="6372"/>
                  </a:lnTo>
                  <a:lnTo>
                    <a:pt x="5869" y="15316"/>
                  </a:lnTo>
                  <a:close/>
                  <a:moveTo>
                    <a:pt x="5671" y="4063"/>
                  </a:moveTo>
                  <a:cubicBezTo>
                    <a:pt x="3797" y="4063"/>
                    <a:pt x="2169" y="3127"/>
                    <a:pt x="2169" y="2046"/>
                  </a:cubicBezTo>
                  <a:cubicBezTo>
                    <a:pt x="2169" y="964"/>
                    <a:pt x="3797" y="0"/>
                    <a:pt x="5671" y="0"/>
                  </a:cubicBezTo>
                  <a:cubicBezTo>
                    <a:pt x="7545" y="0"/>
                    <a:pt x="9172" y="964"/>
                    <a:pt x="9172" y="2046"/>
                  </a:cubicBezTo>
                  <a:cubicBezTo>
                    <a:pt x="9173" y="3127"/>
                    <a:pt x="7545" y="4063"/>
                    <a:pt x="5671" y="4063"/>
                  </a:cubicBezTo>
                  <a:close/>
                  <a:moveTo>
                    <a:pt x="15929" y="4063"/>
                  </a:moveTo>
                  <a:cubicBezTo>
                    <a:pt x="14055" y="4063"/>
                    <a:pt x="12428" y="3127"/>
                    <a:pt x="12428" y="2046"/>
                  </a:cubicBezTo>
                  <a:cubicBezTo>
                    <a:pt x="12428" y="964"/>
                    <a:pt x="14055" y="0"/>
                    <a:pt x="15929" y="0"/>
                  </a:cubicBezTo>
                  <a:cubicBezTo>
                    <a:pt x="17803" y="0"/>
                    <a:pt x="19431" y="964"/>
                    <a:pt x="19431" y="2046"/>
                  </a:cubicBezTo>
                  <a:cubicBezTo>
                    <a:pt x="19431" y="3127"/>
                    <a:pt x="17803" y="4063"/>
                    <a:pt x="15929" y="4063"/>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50" name="Freihandform: Form 155"/>
            <p:cNvSpPr/>
            <p:nvPr/>
          </p:nvSpPr>
          <p:spPr>
            <a:xfrm>
              <a:off x="1038025" y="233756"/>
              <a:ext cx="54456" cy="92285"/>
            </a:xfrm>
            <a:custGeom>
              <a:avLst/>
              <a:gdLst/>
              <a:ahLst/>
              <a:cxnLst>
                <a:cxn ang="0">
                  <a:pos x="wd2" y="hd2"/>
                </a:cxn>
                <a:cxn ang="5400000">
                  <a:pos x="wd2" y="hd2"/>
                </a:cxn>
                <a:cxn ang="10800000">
                  <a:pos x="wd2" y="hd2"/>
                </a:cxn>
                <a:cxn ang="16200000">
                  <a:pos x="wd2" y="hd2"/>
                </a:cxn>
              </a:cxnLst>
              <a:rect l="0" t="0" r="r" b="b"/>
              <a:pathLst>
                <a:path w="21600" h="21599" extrusionOk="0">
                  <a:moveTo>
                    <a:pt x="21600" y="454"/>
                  </a:moveTo>
                  <a:lnTo>
                    <a:pt x="20267" y="5502"/>
                  </a:lnTo>
                  <a:cubicBezTo>
                    <a:pt x="19006" y="5089"/>
                    <a:pt x="17463" y="4840"/>
                    <a:pt x="15638" y="4840"/>
                  </a:cubicBezTo>
                  <a:cubicBezTo>
                    <a:pt x="9888" y="4840"/>
                    <a:pt x="8345" y="7572"/>
                    <a:pt x="8345" y="10799"/>
                  </a:cubicBezTo>
                  <a:lnTo>
                    <a:pt x="8345" y="21599"/>
                  </a:lnTo>
                  <a:lnTo>
                    <a:pt x="0" y="21599"/>
                  </a:lnTo>
                  <a:lnTo>
                    <a:pt x="0" y="537"/>
                  </a:lnTo>
                  <a:lnTo>
                    <a:pt x="8205" y="537"/>
                  </a:lnTo>
                  <a:lnTo>
                    <a:pt x="8205" y="3186"/>
                  </a:lnTo>
                  <a:lnTo>
                    <a:pt x="8345" y="3186"/>
                  </a:lnTo>
                  <a:cubicBezTo>
                    <a:pt x="10238" y="1200"/>
                    <a:pt x="13604" y="0"/>
                    <a:pt x="17672" y="0"/>
                  </a:cubicBezTo>
                  <a:cubicBezTo>
                    <a:pt x="18865" y="-1"/>
                    <a:pt x="20336" y="123"/>
                    <a:pt x="21600" y="45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51" name="Freihandform: Form 156"/>
            <p:cNvSpPr/>
            <p:nvPr/>
          </p:nvSpPr>
          <p:spPr>
            <a:xfrm>
              <a:off x="1110009" y="233756"/>
              <a:ext cx="77439" cy="92289"/>
            </a:xfrm>
            <a:custGeom>
              <a:avLst/>
              <a:gdLst/>
              <a:ahLst/>
              <a:cxnLst>
                <a:cxn ang="0">
                  <a:pos x="wd2" y="hd2"/>
                </a:cxn>
                <a:cxn ang="5400000">
                  <a:pos x="wd2" y="hd2"/>
                </a:cxn>
                <a:cxn ang="10800000">
                  <a:pos x="wd2" y="hd2"/>
                </a:cxn>
                <a:cxn ang="16200000">
                  <a:pos x="wd2" y="hd2"/>
                </a:cxn>
              </a:cxnLst>
              <a:rect l="0" t="0" r="r" b="b"/>
              <a:pathLst>
                <a:path w="21600" h="21600" extrusionOk="0">
                  <a:moveTo>
                    <a:pt x="21600" y="21599"/>
                  </a:moveTo>
                  <a:lnTo>
                    <a:pt x="15732" y="21599"/>
                  </a:lnTo>
                  <a:lnTo>
                    <a:pt x="15732" y="9558"/>
                  </a:lnTo>
                  <a:cubicBezTo>
                    <a:pt x="15732" y="6496"/>
                    <a:pt x="14647" y="4428"/>
                    <a:pt x="11095" y="4428"/>
                  </a:cubicBezTo>
                  <a:cubicBezTo>
                    <a:pt x="7003" y="4428"/>
                    <a:pt x="5868" y="7241"/>
                    <a:pt x="5868" y="9517"/>
                  </a:cubicBezTo>
                  <a:lnTo>
                    <a:pt x="5868" y="21600"/>
                  </a:lnTo>
                  <a:lnTo>
                    <a:pt x="0" y="21600"/>
                  </a:lnTo>
                  <a:lnTo>
                    <a:pt x="0" y="538"/>
                  </a:lnTo>
                  <a:lnTo>
                    <a:pt x="5819" y="538"/>
                  </a:lnTo>
                  <a:lnTo>
                    <a:pt x="5819" y="3062"/>
                  </a:lnTo>
                  <a:lnTo>
                    <a:pt x="5917" y="3062"/>
                  </a:lnTo>
                  <a:cubicBezTo>
                    <a:pt x="7396" y="1200"/>
                    <a:pt x="10060" y="0"/>
                    <a:pt x="13314" y="0"/>
                  </a:cubicBezTo>
                  <a:cubicBezTo>
                    <a:pt x="19035" y="0"/>
                    <a:pt x="21599" y="3517"/>
                    <a:pt x="21599" y="8525"/>
                  </a:cubicBezTo>
                  <a:lnTo>
                    <a:pt x="21599" y="21599"/>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52" name="Freihandform: Form 157"/>
            <p:cNvSpPr/>
            <p:nvPr/>
          </p:nvSpPr>
          <p:spPr>
            <a:xfrm>
              <a:off x="1214276" y="194504"/>
              <a:ext cx="83985" cy="133659"/>
            </a:xfrm>
            <a:custGeom>
              <a:avLst/>
              <a:gdLst/>
              <a:ahLst/>
              <a:cxnLst>
                <a:cxn ang="0">
                  <a:pos x="wd2" y="hd2"/>
                </a:cxn>
                <a:cxn ang="5400000">
                  <a:pos x="wd2" y="hd2"/>
                </a:cxn>
                <a:cxn ang="10800000">
                  <a:pos x="wd2" y="hd2"/>
                </a:cxn>
                <a:cxn ang="16200000">
                  <a:pos x="wd2" y="hd2"/>
                </a:cxn>
              </a:cxnLst>
              <a:rect l="0" t="0" r="r" b="b"/>
              <a:pathLst>
                <a:path w="21600" h="21600" extrusionOk="0">
                  <a:moveTo>
                    <a:pt x="21600" y="13886"/>
                  </a:moveTo>
                  <a:cubicBezTo>
                    <a:pt x="21600" y="18572"/>
                    <a:pt x="17830" y="21600"/>
                    <a:pt x="12142" y="21600"/>
                  </a:cubicBezTo>
                  <a:cubicBezTo>
                    <a:pt x="9231" y="21600"/>
                    <a:pt x="6821" y="20829"/>
                    <a:pt x="5274" y="19572"/>
                  </a:cubicBezTo>
                  <a:lnTo>
                    <a:pt x="5184" y="19572"/>
                  </a:lnTo>
                  <a:lnTo>
                    <a:pt x="5184" y="21258"/>
                  </a:lnTo>
                  <a:lnTo>
                    <a:pt x="0" y="21258"/>
                  </a:lnTo>
                  <a:lnTo>
                    <a:pt x="0" y="857"/>
                  </a:lnTo>
                  <a:lnTo>
                    <a:pt x="5411" y="0"/>
                  </a:lnTo>
                  <a:lnTo>
                    <a:pt x="5411" y="8400"/>
                  </a:lnTo>
                  <a:lnTo>
                    <a:pt x="5502" y="8400"/>
                  </a:lnTo>
                  <a:cubicBezTo>
                    <a:pt x="7048" y="7114"/>
                    <a:pt x="9412" y="6343"/>
                    <a:pt x="12277" y="6343"/>
                  </a:cubicBezTo>
                  <a:cubicBezTo>
                    <a:pt x="17830" y="6343"/>
                    <a:pt x="21600" y="9171"/>
                    <a:pt x="21600" y="13886"/>
                  </a:cubicBezTo>
                  <a:close/>
                  <a:moveTo>
                    <a:pt x="16279" y="13971"/>
                  </a:moveTo>
                  <a:cubicBezTo>
                    <a:pt x="16279" y="10971"/>
                    <a:pt x="14325" y="9400"/>
                    <a:pt x="10868" y="9400"/>
                  </a:cubicBezTo>
                  <a:cubicBezTo>
                    <a:pt x="8776" y="9400"/>
                    <a:pt x="7095" y="9971"/>
                    <a:pt x="5411" y="11285"/>
                  </a:cubicBezTo>
                  <a:lnTo>
                    <a:pt x="5411" y="16600"/>
                  </a:lnTo>
                  <a:cubicBezTo>
                    <a:pt x="6957" y="17886"/>
                    <a:pt x="8685" y="18571"/>
                    <a:pt x="10913" y="18571"/>
                  </a:cubicBezTo>
                  <a:cubicBezTo>
                    <a:pt x="14415" y="18572"/>
                    <a:pt x="16279" y="16886"/>
                    <a:pt x="16279" y="13971"/>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53" name="Freihandform: Form 158"/>
            <p:cNvSpPr/>
            <p:nvPr/>
          </p:nvSpPr>
          <p:spPr>
            <a:xfrm>
              <a:off x="1316714" y="233752"/>
              <a:ext cx="82239" cy="94411"/>
            </a:xfrm>
            <a:custGeom>
              <a:avLst/>
              <a:gdLst/>
              <a:ahLst/>
              <a:cxnLst>
                <a:cxn ang="0">
                  <a:pos x="wd2" y="hd2"/>
                </a:cxn>
                <a:cxn ang="5400000">
                  <a:pos x="wd2" y="hd2"/>
                </a:cxn>
                <a:cxn ang="10800000">
                  <a:pos x="wd2" y="hd2"/>
                </a:cxn>
                <a:cxn ang="16200000">
                  <a:pos x="wd2" y="hd2"/>
                </a:cxn>
              </a:cxnLst>
              <a:rect l="0" t="0" r="r" b="b"/>
              <a:pathLst>
                <a:path w="21600" h="21600" extrusionOk="0">
                  <a:moveTo>
                    <a:pt x="11704" y="21600"/>
                  </a:moveTo>
                  <a:cubicBezTo>
                    <a:pt x="4695" y="21600"/>
                    <a:pt x="0" y="17272"/>
                    <a:pt x="0" y="10760"/>
                  </a:cubicBezTo>
                  <a:cubicBezTo>
                    <a:pt x="0" y="4369"/>
                    <a:pt x="4509" y="0"/>
                    <a:pt x="11104" y="0"/>
                  </a:cubicBezTo>
                  <a:cubicBezTo>
                    <a:pt x="17462" y="0"/>
                    <a:pt x="21600" y="4126"/>
                    <a:pt x="21600" y="10476"/>
                  </a:cubicBezTo>
                  <a:cubicBezTo>
                    <a:pt x="21600" y="11164"/>
                    <a:pt x="21550" y="11892"/>
                    <a:pt x="21507" y="12459"/>
                  </a:cubicBezTo>
                  <a:lnTo>
                    <a:pt x="5624" y="12459"/>
                  </a:lnTo>
                  <a:cubicBezTo>
                    <a:pt x="6223" y="15654"/>
                    <a:pt x="8410" y="17474"/>
                    <a:pt x="11754" y="17474"/>
                  </a:cubicBezTo>
                  <a:cubicBezTo>
                    <a:pt x="13933" y="17474"/>
                    <a:pt x="15698" y="16746"/>
                    <a:pt x="17555" y="15047"/>
                  </a:cubicBezTo>
                  <a:lnTo>
                    <a:pt x="20992" y="18203"/>
                  </a:lnTo>
                  <a:cubicBezTo>
                    <a:pt x="18298" y="20508"/>
                    <a:pt x="15284" y="21600"/>
                    <a:pt x="11704" y="21600"/>
                  </a:cubicBezTo>
                  <a:close/>
                  <a:moveTo>
                    <a:pt x="5531" y="8939"/>
                  </a:moveTo>
                  <a:lnTo>
                    <a:pt x="16255" y="8939"/>
                  </a:lnTo>
                  <a:cubicBezTo>
                    <a:pt x="16027" y="5783"/>
                    <a:pt x="14118" y="3964"/>
                    <a:pt x="11011" y="3964"/>
                  </a:cubicBezTo>
                  <a:cubicBezTo>
                    <a:pt x="7946" y="3964"/>
                    <a:pt x="5995" y="5744"/>
                    <a:pt x="5531" y="8939"/>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54" name="Freihandform: Form 159"/>
            <p:cNvSpPr/>
            <p:nvPr/>
          </p:nvSpPr>
          <p:spPr>
            <a:xfrm>
              <a:off x="1421907" y="233756"/>
              <a:ext cx="54462" cy="92285"/>
            </a:xfrm>
            <a:custGeom>
              <a:avLst/>
              <a:gdLst/>
              <a:ahLst/>
              <a:cxnLst>
                <a:cxn ang="0">
                  <a:pos x="wd2" y="hd2"/>
                </a:cxn>
                <a:cxn ang="5400000">
                  <a:pos x="wd2" y="hd2"/>
                </a:cxn>
                <a:cxn ang="10800000">
                  <a:pos x="wd2" y="hd2"/>
                </a:cxn>
                <a:cxn ang="16200000">
                  <a:pos x="wd2" y="hd2"/>
                </a:cxn>
              </a:cxnLst>
              <a:rect l="0" t="0" r="r" b="b"/>
              <a:pathLst>
                <a:path w="21600" h="21599" extrusionOk="0">
                  <a:moveTo>
                    <a:pt x="21600" y="454"/>
                  </a:moveTo>
                  <a:lnTo>
                    <a:pt x="20274" y="5502"/>
                  </a:lnTo>
                  <a:cubicBezTo>
                    <a:pt x="19012" y="5089"/>
                    <a:pt x="17469" y="4840"/>
                    <a:pt x="15645" y="4840"/>
                  </a:cubicBezTo>
                  <a:cubicBezTo>
                    <a:pt x="9895" y="4840"/>
                    <a:pt x="8352" y="7572"/>
                    <a:pt x="8352" y="10799"/>
                  </a:cubicBezTo>
                  <a:lnTo>
                    <a:pt x="8352" y="21599"/>
                  </a:lnTo>
                  <a:lnTo>
                    <a:pt x="0" y="21599"/>
                  </a:lnTo>
                  <a:lnTo>
                    <a:pt x="0" y="537"/>
                  </a:lnTo>
                  <a:lnTo>
                    <a:pt x="8212" y="537"/>
                  </a:lnTo>
                  <a:lnTo>
                    <a:pt x="8212" y="3186"/>
                  </a:lnTo>
                  <a:lnTo>
                    <a:pt x="8352" y="3186"/>
                  </a:lnTo>
                  <a:cubicBezTo>
                    <a:pt x="10239" y="1200"/>
                    <a:pt x="13605" y="0"/>
                    <a:pt x="17673" y="0"/>
                  </a:cubicBezTo>
                  <a:cubicBezTo>
                    <a:pt x="18871" y="-1"/>
                    <a:pt x="20338" y="123"/>
                    <a:pt x="21600" y="45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55" name="Freihandform: Form 160"/>
            <p:cNvSpPr/>
            <p:nvPr/>
          </p:nvSpPr>
          <p:spPr>
            <a:xfrm>
              <a:off x="1488264" y="233752"/>
              <a:ext cx="84136" cy="128535"/>
            </a:xfrm>
            <a:custGeom>
              <a:avLst/>
              <a:gdLst/>
              <a:ahLst/>
              <a:cxnLst>
                <a:cxn ang="0">
                  <a:pos x="wd2" y="hd2"/>
                </a:cxn>
                <a:cxn ang="5400000">
                  <a:pos x="wd2" y="hd2"/>
                </a:cxn>
                <a:cxn ang="10800000">
                  <a:pos x="wd2" y="hd2"/>
                </a:cxn>
                <a:cxn ang="16200000">
                  <a:pos x="wd2" y="hd2"/>
                </a:cxn>
              </a:cxnLst>
              <a:rect l="0" t="0" r="r" b="b"/>
              <a:pathLst>
                <a:path w="21600" h="21600" extrusionOk="0">
                  <a:moveTo>
                    <a:pt x="6083" y="18807"/>
                  </a:moveTo>
                  <a:lnTo>
                    <a:pt x="7263" y="18777"/>
                  </a:lnTo>
                  <a:cubicBezTo>
                    <a:pt x="14164" y="18599"/>
                    <a:pt x="16202" y="17321"/>
                    <a:pt x="16202" y="14469"/>
                  </a:cubicBezTo>
                  <a:lnTo>
                    <a:pt x="16202" y="13488"/>
                  </a:lnTo>
                  <a:lnTo>
                    <a:pt x="16161" y="13488"/>
                  </a:lnTo>
                  <a:cubicBezTo>
                    <a:pt x="14526" y="14855"/>
                    <a:pt x="11935" y="15598"/>
                    <a:pt x="9170" y="15598"/>
                  </a:cubicBezTo>
                  <a:cubicBezTo>
                    <a:pt x="3582" y="15598"/>
                    <a:pt x="0" y="12597"/>
                    <a:pt x="0" y="7933"/>
                  </a:cubicBezTo>
                  <a:cubicBezTo>
                    <a:pt x="0" y="3149"/>
                    <a:pt x="3764" y="0"/>
                    <a:pt x="9393" y="0"/>
                  </a:cubicBezTo>
                  <a:cubicBezTo>
                    <a:pt x="12158" y="0"/>
                    <a:pt x="14659" y="773"/>
                    <a:pt x="16202" y="2110"/>
                  </a:cubicBezTo>
                  <a:lnTo>
                    <a:pt x="16293" y="2110"/>
                  </a:lnTo>
                  <a:lnTo>
                    <a:pt x="16293" y="386"/>
                  </a:lnTo>
                  <a:lnTo>
                    <a:pt x="21600" y="386"/>
                  </a:lnTo>
                  <a:lnTo>
                    <a:pt x="21600" y="13964"/>
                  </a:lnTo>
                  <a:cubicBezTo>
                    <a:pt x="21600" y="18866"/>
                    <a:pt x="17795" y="21302"/>
                    <a:pt x="7759" y="21570"/>
                  </a:cubicBezTo>
                  <a:lnTo>
                    <a:pt x="6628" y="21600"/>
                  </a:lnTo>
                  <a:lnTo>
                    <a:pt x="6083" y="18807"/>
                  </a:lnTo>
                  <a:close/>
                  <a:moveTo>
                    <a:pt x="5357" y="7844"/>
                  </a:moveTo>
                  <a:cubicBezTo>
                    <a:pt x="5357" y="10815"/>
                    <a:pt x="7354" y="12568"/>
                    <a:pt x="10755" y="12568"/>
                  </a:cubicBezTo>
                  <a:cubicBezTo>
                    <a:pt x="12801" y="12568"/>
                    <a:pt x="14518" y="11914"/>
                    <a:pt x="16202" y="10577"/>
                  </a:cubicBezTo>
                  <a:lnTo>
                    <a:pt x="16202" y="5170"/>
                  </a:lnTo>
                  <a:cubicBezTo>
                    <a:pt x="14617" y="3862"/>
                    <a:pt x="12801" y="3179"/>
                    <a:pt x="10713" y="3179"/>
                  </a:cubicBezTo>
                  <a:cubicBezTo>
                    <a:pt x="7354" y="3179"/>
                    <a:pt x="5357" y="4873"/>
                    <a:pt x="5357" y="784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grpSp>
      <p:grpSp>
        <p:nvGrpSpPr>
          <p:cNvPr id="1059" name="Gruppieren 55"/>
          <p:cNvGrpSpPr/>
          <p:nvPr/>
        </p:nvGrpSpPr>
        <p:grpSpPr>
          <a:xfrm>
            <a:off x="-390525" y="160153"/>
            <a:ext cx="333375" cy="136812"/>
            <a:chOff x="0" y="0"/>
            <a:chExt cx="333375" cy="136812"/>
          </a:xfrm>
        </p:grpSpPr>
        <p:sp>
          <p:nvSpPr>
            <p:cNvPr id="1057" name="Gerader Verbinder 61"/>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058" name="Textfeld 62"/>
            <p:cNvSpPr txBox="1"/>
            <p:nvPr/>
          </p:nvSpPr>
          <p:spPr>
            <a:xfrm>
              <a:off x="33212" y="-1"/>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08,70</a:t>
              </a:r>
            </a:p>
          </p:txBody>
        </p:sp>
      </p:grpSp>
      <p:grpSp>
        <p:nvGrpSpPr>
          <p:cNvPr id="1062" name="Gruppieren 63"/>
          <p:cNvGrpSpPr/>
          <p:nvPr/>
        </p:nvGrpSpPr>
        <p:grpSpPr>
          <a:xfrm>
            <a:off x="-390525" y="1131703"/>
            <a:ext cx="333375" cy="136813"/>
            <a:chOff x="0" y="0"/>
            <a:chExt cx="333375" cy="136812"/>
          </a:xfrm>
        </p:grpSpPr>
        <p:sp>
          <p:nvSpPr>
            <p:cNvPr id="1060" name="Gerader Verbinder 65"/>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061" name="Textfeld 66"/>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06,00</a:t>
              </a:r>
            </a:p>
          </p:txBody>
        </p:sp>
      </p:grpSp>
      <p:grpSp>
        <p:nvGrpSpPr>
          <p:cNvPr id="1065" name="Gruppieren 67"/>
          <p:cNvGrpSpPr/>
          <p:nvPr/>
        </p:nvGrpSpPr>
        <p:grpSpPr>
          <a:xfrm>
            <a:off x="-390525" y="1491963"/>
            <a:ext cx="333375" cy="136812"/>
            <a:chOff x="0" y="0"/>
            <a:chExt cx="333375" cy="136812"/>
          </a:xfrm>
        </p:grpSpPr>
        <p:sp>
          <p:nvSpPr>
            <p:cNvPr id="1063" name="Gerader Verbinder 68"/>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064" name="Textfeld 69"/>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05,00</a:t>
              </a:r>
            </a:p>
          </p:txBody>
        </p:sp>
      </p:grpSp>
      <p:grpSp>
        <p:nvGrpSpPr>
          <p:cNvPr id="1068" name="Gruppieren 70"/>
          <p:cNvGrpSpPr/>
          <p:nvPr/>
        </p:nvGrpSpPr>
        <p:grpSpPr>
          <a:xfrm>
            <a:off x="-390525" y="3292187"/>
            <a:ext cx="333375" cy="136813"/>
            <a:chOff x="0" y="0"/>
            <a:chExt cx="333375" cy="136812"/>
          </a:xfrm>
        </p:grpSpPr>
        <p:sp>
          <p:nvSpPr>
            <p:cNvPr id="1066" name="Gerader Verbinder 71"/>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067" name="Textfeld 72"/>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00,00</a:t>
              </a:r>
            </a:p>
          </p:txBody>
        </p:sp>
      </p:grpSp>
      <p:grpSp>
        <p:nvGrpSpPr>
          <p:cNvPr id="1071" name="Gruppieren 73"/>
          <p:cNvGrpSpPr/>
          <p:nvPr/>
        </p:nvGrpSpPr>
        <p:grpSpPr>
          <a:xfrm>
            <a:off x="-390525" y="6063962"/>
            <a:ext cx="333375" cy="136813"/>
            <a:chOff x="0" y="0"/>
            <a:chExt cx="333375" cy="136812"/>
          </a:xfrm>
        </p:grpSpPr>
        <p:sp>
          <p:nvSpPr>
            <p:cNvPr id="1069" name="Gerader Verbinder 74"/>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070" name="Textfeld 75"/>
            <p:cNvSpPr txBox="1"/>
            <p:nvPr/>
          </p:nvSpPr>
          <p:spPr>
            <a:xfrm>
              <a:off x="33215"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07,70</a:t>
              </a:r>
            </a:p>
          </p:txBody>
        </p:sp>
      </p:grpSp>
      <p:grpSp>
        <p:nvGrpSpPr>
          <p:cNvPr id="1074" name="Gruppieren 76"/>
          <p:cNvGrpSpPr/>
          <p:nvPr/>
        </p:nvGrpSpPr>
        <p:grpSpPr>
          <a:xfrm>
            <a:off x="-390525" y="6495762"/>
            <a:ext cx="333375" cy="136813"/>
            <a:chOff x="0" y="0"/>
            <a:chExt cx="333375" cy="136812"/>
          </a:xfrm>
        </p:grpSpPr>
        <p:sp>
          <p:nvSpPr>
            <p:cNvPr id="1072" name="Gerader Verbinder 77"/>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073" name="Textfeld 78"/>
            <p:cNvSpPr txBox="1"/>
            <p:nvPr/>
          </p:nvSpPr>
          <p:spPr>
            <a:xfrm>
              <a:off x="33216"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08,90</a:t>
              </a:r>
            </a:p>
          </p:txBody>
        </p:sp>
      </p:grpSp>
      <p:grpSp>
        <p:nvGrpSpPr>
          <p:cNvPr id="1077" name="Gruppieren 79"/>
          <p:cNvGrpSpPr/>
          <p:nvPr/>
        </p:nvGrpSpPr>
        <p:grpSpPr>
          <a:xfrm>
            <a:off x="379926" y="-396785"/>
            <a:ext cx="136174" cy="333376"/>
            <a:chOff x="0" y="0"/>
            <a:chExt cx="136173" cy="333375"/>
          </a:xfrm>
        </p:grpSpPr>
        <p:sp>
          <p:nvSpPr>
            <p:cNvPr id="1075" name="Gerader Verbinder 80"/>
            <p:cNvSpPr/>
            <p:nvPr/>
          </p:nvSpPr>
          <p:spPr>
            <a:xfrm flipV="1">
              <a:off x="136173"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076" name="Textfeld 81"/>
            <p:cNvSpPr txBox="1"/>
            <p:nvPr/>
          </p:nvSpPr>
          <p:spPr>
            <a:xfrm rot="16200000">
              <a:off x="-69975" y="102553"/>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grpSp>
        <p:nvGrpSpPr>
          <p:cNvPr id="1080" name="Gruppieren 82"/>
          <p:cNvGrpSpPr/>
          <p:nvPr/>
        </p:nvGrpSpPr>
        <p:grpSpPr>
          <a:xfrm>
            <a:off x="5851248" y="-396787"/>
            <a:ext cx="136170" cy="333376"/>
            <a:chOff x="0" y="0"/>
            <a:chExt cx="136169" cy="333375"/>
          </a:xfrm>
        </p:grpSpPr>
        <p:sp>
          <p:nvSpPr>
            <p:cNvPr id="1078" name="Gerader Verbinder 83"/>
            <p:cNvSpPr/>
            <p:nvPr/>
          </p:nvSpPr>
          <p:spPr>
            <a:xfrm flipV="1">
              <a:off x="136169"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079" name="Textfeld 84"/>
            <p:cNvSpPr txBox="1"/>
            <p:nvPr/>
          </p:nvSpPr>
          <p:spPr>
            <a:xfrm rot="16200000">
              <a:off x="-69975"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grpSp>
        <p:nvGrpSpPr>
          <p:cNvPr id="1083" name="Gruppieren 85"/>
          <p:cNvGrpSpPr/>
          <p:nvPr/>
        </p:nvGrpSpPr>
        <p:grpSpPr>
          <a:xfrm>
            <a:off x="6203315" y="-396789"/>
            <a:ext cx="127635" cy="333376"/>
            <a:chOff x="0" y="0"/>
            <a:chExt cx="127633" cy="333375"/>
          </a:xfrm>
        </p:grpSpPr>
        <p:sp>
          <p:nvSpPr>
            <p:cNvPr id="1081" name="Gerader Verbinder 86"/>
            <p:cNvSpPr/>
            <p:nvPr/>
          </p:nvSpPr>
          <p:spPr>
            <a:xfrm flipV="1">
              <a:off x="-1" y="0"/>
              <a:ext cx="2"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082" name="Textfeld 87"/>
            <p:cNvSpPr txBox="1"/>
            <p:nvPr/>
          </p:nvSpPr>
          <p:spPr>
            <a:xfrm rot="16200000">
              <a:off x="-69341"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sp>
        <p:nvSpPr>
          <p:cNvPr id="1084" name="Gerader Verbinder 88"/>
          <p:cNvSpPr/>
          <p:nvPr/>
        </p:nvSpPr>
        <p:spPr>
          <a:xfrm flipV="1">
            <a:off x="6095365" y="-396789"/>
            <a:ext cx="1" cy="333376"/>
          </a:xfrm>
          <a:prstGeom prst="line">
            <a:avLst/>
          </a:prstGeom>
          <a:ln w="6350">
            <a:solidFill>
              <a:schemeClr val="accent6"/>
            </a:solidFill>
            <a:miter/>
          </a:ln>
        </p:spPr>
        <p:txBody>
          <a:bodyPr lIns="45719" rIns="45719"/>
          <a:lstStyle/>
          <a:p>
            <a:pPr>
              <a:lnSpc>
                <a:spcPct val="110000"/>
              </a:lnSpc>
              <a:spcBef>
                <a:spcPts val="1200"/>
              </a:spcBef>
              <a:defRPr sz="2300">
                <a:solidFill>
                  <a:schemeClr val="accent4"/>
                </a:solidFill>
              </a:defRPr>
            </a:pPr>
            <a:endParaRPr/>
          </a:p>
        </p:txBody>
      </p:sp>
      <p:grpSp>
        <p:nvGrpSpPr>
          <p:cNvPr id="1087" name="Gruppieren 89"/>
          <p:cNvGrpSpPr/>
          <p:nvPr/>
        </p:nvGrpSpPr>
        <p:grpSpPr>
          <a:xfrm>
            <a:off x="11545613" y="-396792"/>
            <a:ext cx="136166" cy="333376"/>
            <a:chOff x="0" y="0"/>
            <a:chExt cx="136164" cy="333375"/>
          </a:xfrm>
        </p:grpSpPr>
        <p:sp>
          <p:nvSpPr>
            <p:cNvPr id="1085" name="Gerader Verbinder 90"/>
            <p:cNvSpPr/>
            <p:nvPr/>
          </p:nvSpPr>
          <p:spPr>
            <a:xfrm flipV="1">
              <a:off x="136164"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086" name="Textfeld 91"/>
            <p:cNvSpPr txBox="1"/>
            <p:nvPr/>
          </p:nvSpPr>
          <p:spPr>
            <a:xfrm rot="16200000">
              <a:off x="-69975" y="102547"/>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sp>
        <p:nvSpPr>
          <p:cNvPr id="1088" name="01"/>
          <p:cNvSpPr txBox="1">
            <a:spLocks noGrp="1"/>
          </p:cNvSpPr>
          <p:nvPr>
            <p:ph type="sldNum" sz="quarter" idx="2"/>
          </p:nvPr>
        </p:nvSpPr>
        <p:spPr>
          <a:xfrm>
            <a:off x="5892800" y="6356350"/>
            <a:ext cx="2844800" cy="368300"/>
          </a:xfrm>
          <a:prstGeom prst="rect">
            <a:avLst/>
          </a:prstGeom>
        </p:spPr>
        <p:txBody>
          <a:bodyPr/>
          <a:lstStyle>
            <a:lvl1pPr>
              <a:defRPr>
                <a:solidFill>
                  <a:srgbClr val="000000"/>
                </a:solidFill>
              </a:defRPr>
            </a:lvl1pPr>
          </a:lstStyle>
          <a:p>
            <a:fld id="{86CB4B4D-7CA3-9044-876B-883B54F8677D}" type="slidenum">
              <a:t>‹Nr.›</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el &amp; Punkte">
    <p:bg>
      <p:bgPr>
        <a:solidFill>
          <a:srgbClr val="FFFFFF"/>
        </a:solidFill>
        <a:effectLst/>
      </p:bgPr>
    </p:bg>
    <p:spTree>
      <p:nvGrpSpPr>
        <p:cNvPr id="1" name=""/>
        <p:cNvGrpSpPr/>
        <p:nvPr/>
      </p:nvGrpSpPr>
      <p:grpSpPr>
        <a:xfrm>
          <a:off x="0" y="0"/>
          <a:ext cx="0" cy="0"/>
          <a:chOff x="0" y="0"/>
          <a:chExt cx="0" cy="0"/>
        </a:xfrm>
      </p:grpSpPr>
      <p:sp>
        <p:nvSpPr>
          <p:cNvPr id="1153" name="Linie"/>
          <p:cNvSpPr/>
          <p:nvPr/>
        </p:nvSpPr>
        <p:spPr>
          <a:xfrm>
            <a:off x="476249" y="1524000"/>
            <a:ext cx="11247463" cy="0"/>
          </a:xfrm>
          <a:prstGeom prst="line">
            <a:avLst/>
          </a:prstGeom>
          <a:ln w="12700">
            <a:solidFill>
              <a:srgbClr val="444444">
                <a:alpha val="30000"/>
              </a:srgbClr>
            </a:solidFill>
            <a:miter lim="400000"/>
          </a:ln>
        </p:spPr>
        <p:txBody>
          <a:bodyPr lIns="45719" rIns="45719"/>
          <a:lstStyle/>
          <a:p>
            <a:pPr>
              <a:lnSpc>
                <a:spcPct val="110000"/>
              </a:lnSpc>
              <a:spcBef>
                <a:spcPts val="1200"/>
              </a:spcBef>
              <a:defRPr sz="2300">
                <a:solidFill>
                  <a:schemeClr val="accent4"/>
                </a:solidFill>
              </a:defRPr>
            </a:pPr>
            <a:endParaRPr/>
          </a:p>
        </p:txBody>
      </p:sp>
      <p:sp>
        <p:nvSpPr>
          <p:cNvPr id="1154" name="Linie"/>
          <p:cNvSpPr/>
          <p:nvPr/>
        </p:nvSpPr>
        <p:spPr>
          <a:xfrm>
            <a:off x="476249" y="444500"/>
            <a:ext cx="11247463" cy="0"/>
          </a:xfrm>
          <a:prstGeom prst="line">
            <a:avLst/>
          </a:prstGeom>
          <a:ln w="12700">
            <a:solidFill>
              <a:srgbClr val="444444">
                <a:alpha val="30000"/>
              </a:srgbClr>
            </a:solidFill>
            <a:miter lim="400000"/>
          </a:ln>
        </p:spPr>
        <p:txBody>
          <a:bodyPr lIns="45719" rIns="45719"/>
          <a:lstStyle/>
          <a:p>
            <a:pPr>
              <a:lnSpc>
                <a:spcPct val="110000"/>
              </a:lnSpc>
              <a:spcBef>
                <a:spcPts val="1200"/>
              </a:spcBef>
              <a:defRPr sz="2300">
                <a:solidFill>
                  <a:schemeClr val="accent4"/>
                </a:solidFill>
              </a:defRPr>
            </a:pPr>
            <a:endParaRPr/>
          </a:p>
        </p:txBody>
      </p:sp>
      <p:sp>
        <p:nvSpPr>
          <p:cNvPr id="1155" name="Titeltext"/>
          <p:cNvSpPr txBox="1">
            <a:spLocks noGrp="1"/>
          </p:cNvSpPr>
          <p:nvPr>
            <p:ph type="title"/>
          </p:nvPr>
        </p:nvSpPr>
        <p:spPr>
          <a:xfrm>
            <a:off x="518318" y="301185"/>
            <a:ext cx="6844386" cy="498599"/>
          </a:xfrm>
          <a:prstGeom prst="rect">
            <a:avLst/>
          </a:prstGeom>
        </p:spPr>
        <p:txBody>
          <a:bodyPr anchor="t"/>
          <a:lstStyle>
            <a:lvl1pPr>
              <a:defRPr sz="3600">
                <a:solidFill>
                  <a:schemeClr val="accent4"/>
                </a:solidFill>
              </a:defRPr>
            </a:lvl1pPr>
          </a:lstStyle>
          <a:p>
            <a:r>
              <a:t>Titeltext</a:t>
            </a:r>
          </a:p>
        </p:txBody>
      </p:sp>
      <p:sp>
        <p:nvSpPr>
          <p:cNvPr id="1156" name="Textebene 1…"/>
          <p:cNvSpPr txBox="1">
            <a:spLocks noGrp="1"/>
          </p:cNvSpPr>
          <p:nvPr>
            <p:ph type="body" idx="1"/>
          </p:nvPr>
        </p:nvSpPr>
        <p:spPr>
          <a:xfrm>
            <a:off x="518318" y="1631156"/>
            <a:ext cx="11157745" cy="4569620"/>
          </a:xfrm>
          <a:prstGeom prst="rect">
            <a:avLst/>
          </a:prstGeom>
        </p:spPr>
        <p:txBody>
          <a:bodyPr/>
          <a:lstStyle>
            <a:lvl2pPr marL="548640" indent="-243840"/>
          </a:lstStyle>
          <a:p>
            <a:r>
              <a:t>Textebene 1</a:t>
            </a:r>
          </a:p>
          <a:p>
            <a:pPr lvl="1"/>
            <a:r>
              <a:t>Textebene 2</a:t>
            </a:r>
          </a:p>
          <a:p>
            <a:pPr lvl="2"/>
            <a:r>
              <a:t>Textebene 3</a:t>
            </a:r>
          </a:p>
          <a:p>
            <a:pPr lvl="3"/>
            <a:r>
              <a:t>Textebene 4</a:t>
            </a:r>
          </a:p>
          <a:p>
            <a:pPr lvl="4"/>
            <a:r>
              <a:t>Textebene 5</a:t>
            </a:r>
          </a:p>
        </p:txBody>
      </p:sp>
      <p:sp>
        <p:nvSpPr>
          <p:cNvPr id="1157" name="01"/>
          <p:cNvSpPr txBox="1">
            <a:spLocks noGrp="1"/>
          </p:cNvSpPr>
          <p:nvPr>
            <p:ph type="sldNum" sz="quarter" idx="2"/>
          </p:nvPr>
        </p:nvSpPr>
        <p:spPr>
          <a:xfrm>
            <a:off x="11988355" y="6508750"/>
            <a:ext cx="127001" cy="127000"/>
          </a:xfrm>
          <a:prstGeom prst="rect">
            <a:avLst/>
          </a:prstGeom>
        </p:spPr>
        <p:txBody>
          <a:bodyPr/>
          <a:lstStyle>
            <a:lvl1pPr>
              <a:defRPr>
                <a:solidFill>
                  <a:srgbClr val="000000"/>
                </a:solidFill>
              </a:defRPr>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Agenda">
    <p:bg>
      <p:bgPr>
        <a:solidFill>
          <a:srgbClr val="FFFFFF"/>
        </a:solidFill>
        <a:effectLst/>
      </p:bgPr>
    </p:bg>
    <p:spTree>
      <p:nvGrpSpPr>
        <p:cNvPr id="1" name=""/>
        <p:cNvGrpSpPr/>
        <p:nvPr/>
      </p:nvGrpSpPr>
      <p:grpSpPr>
        <a:xfrm>
          <a:off x="0" y="0"/>
          <a:ext cx="0" cy="0"/>
          <a:chOff x="0" y="0"/>
          <a:chExt cx="0" cy="0"/>
        </a:xfrm>
      </p:grpSpPr>
      <p:sp>
        <p:nvSpPr>
          <p:cNvPr id="186" name="Rechteck 6"/>
          <p:cNvSpPr/>
          <p:nvPr/>
        </p:nvSpPr>
        <p:spPr>
          <a:xfrm>
            <a:off x="518399" y="1196732"/>
            <a:ext cx="11676064" cy="72001"/>
          </a:xfrm>
          <a:prstGeom prst="rect">
            <a:avLst/>
          </a:prstGeom>
          <a:solidFill>
            <a:schemeClr val="accent4"/>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187" name="Rechteck 8"/>
          <p:cNvSpPr/>
          <p:nvPr/>
        </p:nvSpPr>
        <p:spPr>
          <a:xfrm>
            <a:off x="517200" y="6537575"/>
            <a:ext cx="11674800" cy="12701"/>
          </a:xfrm>
          <a:prstGeom prst="rect">
            <a:avLst/>
          </a:prstGeom>
          <a:solidFill>
            <a:schemeClr val="accent3"/>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188" name="Freihandform: Form 65"/>
          <p:cNvSpPr/>
          <p:nvPr/>
        </p:nvSpPr>
        <p:spPr>
          <a:xfrm>
            <a:off x="10596063" y="299345"/>
            <a:ext cx="1080001" cy="412330"/>
          </a:xfrm>
          <a:custGeom>
            <a:avLst/>
            <a:gdLst/>
            <a:ahLst/>
            <a:cxnLst>
              <a:cxn ang="0">
                <a:pos x="wd2" y="hd2"/>
              </a:cxn>
              <a:cxn ang="5400000">
                <a:pos x="wd2" y="hd2"/>
              </a:cxn>
              <a:cxn ang="10800000">
                <a:pos x="wd2" y="hd2"/>
              </a:cxn>
              <a:cxn ang="16200000">
                <a:pos x="wd2" y="hd2"/>
              </a:cxn>
            </a:cxnLst>
            <a:rect l="0" t="0" r="r" b="b"/>
            <a:pathLst>
              <a:path w="21600" h="21600" extrusionOk="0">
                <a:moveTo>
                  <a:pt x="0" y="2014"/>
                </a:moveTo>
                <a:lnTo>
                  <a:pt x="418" y="919"/>
                </a:lnTo>
                <a:lnTo>
                  <a:pt x="418" y="20797"/>
                </a:lnTo>
                <a:lnTo>
                  <a:pt x="0" y="20797"/>
                </a:lnTo>
                <a:lnTo>
                  <a:pt x="0" y="2014"/>
                </a:lnTo>
                <a:close/>
                <a:moveTo>
                  <a:pt x="1254" y="1095"/>
                </a:moveTo>
                <a:lnTo>
                  <a:pt x="6269" y="1095"/>
                </a:lnTo>
                <a:lnTo>
                  <a:pt x="6269" y="0"/>
                </a:lnTo>
                <a:lnTo>
                  <a:pt x="836" y="0"/>
                </a:lnTo>
                <a:lnTo>
                  <a:pt x="836" y="13135"/>
                </a:lnTo>
                <a:lnTo>
                  <a:pt x="5452" y="13135"/>
                </a:lnTo>
                <a:lnTo>
                  <a:pt x="5452" y="12041"/>
                </a:lnTo>
                <a:lnTo>
                  <a:pt x="1254" y="12041"/>
                </a:lnTo>
                <a:lnTo>
                  <a:pt x="1254" y="1095"/>
                </a:lnTo>
                <a:close/>
                <a:moveTo>
                  <a:pt x="6081" y="9851"/>
                </a:moveTo>
                <a:lnTo>
                  <a:pt x="2090" y="9851"/>
                </a:lnTo>
                <a:lnTo>
                  <a:pt x="2090" y="5473"/>
                </a:lnTo>
                <a:lnTo>
                  <a:pt x="5503" y="5473"/>
                </a:lnTo>
                <a:lnTo>
                  <a:pt x="5921" y="4378"/>
                </a:lnTo>
                <a:lnTo>
                  <a:pt x="2090" y="4378"/>
                </a:lnTo>
                <a:lnTo>
                  <a:pt x="2090" y="3284"/>
                </a:lnTo>
                <a:lnTo>
                  <a:pt x="6269" y="3284"/>
                </a:lnTo>
                <a:lnTo>
                  <a:pt x="6269" y="2189"/>
                </a:lnTo>
                <a:lnTo>
                  <a:pt x="1672" y="2189"/>
                </a:lnTo>
                <a:lnTo>
                  <a:pt x="1672" y="10946"/>
                </a:lnTo>
                <a:lnTo>
                  <a:pt x="5668" y="10946"/>
                </a:lnTo>
                <a:lnTo>
                  <a:pt x="6081" y="9851"/>
                </a:lnTo>
                <a:close/>
                <a:moveTo>
                  <a:pt x="836" y="20797"/>
                </a:moveTo>
                <a:lnTo>
                  <a:pt x="1254" y="20797"/>
                </a:lnTo>
                <a:lnTo>
                  <a:pt x="1254" y="15324"/>
                </a:lnTo>
                <a:lnTo>
                  <a:pt x="1672" y="15324"/>
                </a:lnTo>
                <a:lnTo>
                  <a:pt x="1672" y="19878"/>
                </a:lnTo>
                <a:lnTo>
                  <a:pt x="2089" y="18784"/>
                </a:lnTo>
                <a:lnTo>
                  <a:pt x="2089" y="15324"/>
                </a:lnTo>
                <a:lnTo>
                  <a:pt x="5452" y="15324"/>
                </a:lnTo>
                <a:lnTo>
                  <a:pt x="5452" y="14230"/>
                </a:lnTo>
                <a:lnTo>
                  <a:pt x="836" y="14230"/>
                </a:lnTo>
                <a:lnTo>
                  <a:pt x="836" y="20797"/>
                </a:lnTo>
                <a:close/>
                <a:moveTo>
                  <a:pt x="21182" y="0"/>
                </a:moveTo>
                <a:lnTo>
                  <a:pt x="21182" y="12588"/>
                </a:lnTo>
                <a:cubicBezTo>
                  <a:pt x="21182" y="15517"/>
                  <a:pt x="20683" y="18034"/>
                  <a:pt x="19519" y="19964"/>
                </a:cubicBezTo>
                <a:lnTo>
                  <a:pt x="19509" y="19931"/>
                </a:lnTo>
                <a:cubicBezTo>
                  <a:pt x="20274" y="18342"/>
                  <a:pt x="20764" y="16301"/>
                  <a:pt x="20764" y="13664"/>
                </a:cubicBezTo>
                <a:lnTo>
                  <a:pt x="20764" y="0"/>
                </a:lnTo>
                <a:lnTo>
                  <a:pt x="20346" y="0"/>
                </a:lnTo>
                <a:lnTo>
                  <a:pt x="20346" y="13646"/>
                </a:lnTo>
                <a:cubicBezTo>
                  <a:pt x="20346" y="17575"/>
                  <a:pt x="19130" y="20524"/>
                  <a:pt x="17630" y="20524"/>
                </a:cubicBezTo>
                <a:cubicBezTo>
                  <a:pt x="16130" y="20524"/>
                  <a:pt x="14914" y="17575"/>
                  <a:pt x="14914" y="13646"/>
                </a:cubicBezTo>
                <a:lnTo>
                  <a:pt x="14914" y="919"/>
                </a:lnTo>
                <a:lnTo>
                  <a:pt x="14496" y="2014"/>
                </a:lnTo>
                <a:lnTo>
                  <a:pt x="14496" y="13664"/>
                </a:lnTo>
                <a:cubicBezTo>
                  <a:pt x="14496" y="18198"/>
                  <a:pt x="15899" y="21600"/>
                  <a:pt x="17630" y="21600"/>
                </a:cubicBezTo>
                <a:cubicBezTo>
                  <a:pt x="17670" y="21600"/>
                  <a:pt x="18048" y="21600"/>
                  <a:pt x="18048" y="21600"/>
                </a:cubicBezTo>
                <a:cubicBezTo>
                  <a:pt x="19752" y="21600"/>
                  <a:pt x="21600" y="18303"/>
                  <a:pt x="21600" y="12604"/>
                </a:cubicBezTo>
                <a:cubicBezTo>
                  <a:pt x="21600" y="12599"/>
                  <a:pt x="21600" y="0"/>
                  <a:pt x="21600" y="0"/>
                </a:cubicBezTo>
                <a:lnTo>
                  <a:pt x="21182" y="0"/>
                </a:lnTo>
                <a:close/>
                <a:moveTo>
                  <a:pt x="17630" y="19429"/>
                </a:moveTo>
                <a:cubicBezTo>
                  <a:pt x="18899" y="19429"/>
                  <a:pt x="19927" y="16968"/>
                  <a:pt x="19928" y="13646"/>
                </a:cubicBezTo>
                <a:lnTo>
                  <a:pt x="19928" y="13646"/>
                </a:lnTo>
                <a:lnTo>
                  <a:pt x="19928" y="919"/>
                </a:lnTo>
                <a:lnTo>
                  <a:pt x="19510" y="2014"/>
                </a:lnTo>
                <a:lnTo>
                  <a:pt x="19510" y="12588"/>
                </a:lnTo>
                <a:cubicBezTo>
                  <a:pt x="19510" y="14704"/>
                  <a:pt x="18856" y="16145"/>
                  <a:pt x="18048" y="16145"/>
                </a:cubicBezTo>
                <a:cubicBezTo>
                  <a:pt x="17240" y="16145"/>
                  <a:pt x="16585" y="14704"/>
                  <a:pt x="16585" y="12588"/>
                </a:cubicBezTo>
                <a:lnTo>
                  <a:pt x="16585" y="0"/>
                </a:lnTo>
                <a:lnTo>
                  <a:pt x="16167" y="0"/>
                </a:lnTo>
                <a:lnTo>
                  <a:pt x="16167" y="12588"/>
                </a:lnTo>
                <a:cubicBezTo>
                  <a:pt x="16167" y="15308"/>
                  <a:pt x="17009" y="17240"/>
                  <a:pt x="18048" y="17240"/>
                </a:cubicBezTo>
                <a:cubicBezTo>
                  <a:pt x="18472" y="17240"/>
                  <a:pt x="18988" y="16690"/>
                  <a:pt x="19338" y="15723"/>
                </a:cubicBezTo>
                <a:lnTo>
                  <a:pt x="19348" y="15755"/>
                </a:lnTo>
                <a:cubicBezTo>
                  <a:pt x="19019" y="17350"/>
                  <a:pt x="18412" y="18335"/>
                  <a:pt x="17630" y="18335"/>
                </a:cubicBezTo>
                <a:cubicBezTo>
                  <a:pt x="16598" y="18335"/>
                  <a:pt x="15760" y="16377"/>
                  <a:pt x="15750" y="13682"/>
                </a:cubicBezTo>
                <a:lnTo>
                  <a:pt x="15749" y="13682"/>
                </a:lnTo>
                <a:lnTo>
                  <a:pt x="15749" y="0"/>
                </a:lnTo>
                <a:lnTo>
                  <a:pt x="15331" y="0"/>
                </a:lnTo>
                <a:lnTo>
                  <a:pt x="15331" y="13682"/>
                </a:lnTo>
                <a:lnTo>
                  <a:pt x="15332" y="13682"/>
                </a:lnTo>
                <a:cubicBezTo>
                  <a:pt x="15340" y="16986"/>
                  <a:pt x="16366" y="19429"/>
                  <a:pt x="17630" y="19429"/>
                </a:cubicBezTo>
                <a:close/>
                <a:moveTo>
                  <a:pt x="8344" y="14230"/>
                </a:moveTo>
                <a:lnTo>
                  <a:pt x="7287" y="20797"/>
                </a:lnTo>
                <a:lnTo>
                  <a:pt x="7705" y="20797"/>
                </a:lnTo>
                <a:lnTo>
                  <a:pt x="7705" y="20797"/>
                </a:lnTo>
                <a:lnTo>
                  <a:pt x="7705" y="20797"/>
                </a:lnTo>
                <a:lnTo>
                  <a:pt x="8233" y="17514"/>
                </a:lnTo>
                <a:lnTo>
                  <a:pt x="11774" y="17514"/>
                </a:lnTo>
                <a:lnTo>
                  <a:pt x="12302" y="20797"/>
                </a:lnTo>
                <a:lnTo>
                  <a:pt x="12720" y="20797"/>
                </a:lnTo>
                <a:lnTo>
                  <a:pt x="12016" y="16419"/>
                </a:lnTo>
                <a:lnTo>
                  <a:pt x="8409" y="16419"/>
                </a:lnTo>
                <a:lnTo>
                  <a:pt x="8585" y="15324"/>
                </a:lnTo>
                <a:lnTo>
                  <a:pt x="12258" y="15324"/>
                </a:lnTo>
                <a:lnTo>
                  <a:pt x="13138" y="20797"/>
                </a:lnTo>
                <a:lnTo>
                  <a:pt x="13555" y="20797"/>
                </a:lnTo>
                <a:lnTo>
                  <a:pt x="12500" y="14230"/>
                </a:lnTo>
                <a:lnTo>
                  <a:pt x="8344" y="14230"/>
                </a:lnTo>
                <a:close/>
                <a:moveTo>
                  <a:pt x="8959" y="0"/>
                </a:moveTo>
                <a:lnTo>
                  <a:pt x="5887" y="19082"/>
                </a:lnTo>
                <a:lnTo>
                  <a:pt x="6153" y="20027"/>
                </a:lnTo>
                <a:lnTo>
                  <a:pt x="9376" y="0"/>
                </a:lnTo>
                <a:lnTo>
                  <a:pt x="8959" y="0"/>
                </a:lnTo>
                <a:close/>
                <a:moveTo>
                  <a:pt x="10630" y="0"/>
                </a:moveTo>
                <a:lnTo>
                  <a:pt x="13849" y="20027"/>
                </a:lnTo>
                <a:lnTo>
                  <a:pt x="14115" y="19082"/>
                </a:lnTo>
                <a:lnTo>
                  <a:pt x="11048" y="0"/>
                </a:lnTo>
                <a:lnTo>
                  <a:pt x="10630" y="0"/>
                </a:lnTo>
                <a:close/>
                <a:moveTo>
                  <a:pt x="8101" y="13135"/>
                </a:moveTo>
                <a:lnTo>
                  <a:pt x="6865" y="20797"/>
                </a:lnTo>
                <a:lnTo>
                  <a:pt x="6447" y="20797"/>
                </a:lnTo>
                <a:lnTo>
                  <a:pt x="9585" y="1300"/>
                </a:lnTo>
                <a:lnTo>
                  <a:pt x="11312" y="12041"/>
                </a:lnTo>
                <a:lnTo>
                  <a:pt x="11730" y="12041"/>
                </a:lnTo>
                <a:lnTo>
                  <a:pt x="9794" y="0"/>
                </a:lnTo>
                <a:lnTo>
                  <a:pt x="10212" y="0"/>
                </a:lnTo>
                <a:lnTo>
                  <a:pt x="12324" y="13135"/>
                </a:lnTo>
                <a:lnTo>
                  <a:pt x="8101" y="13135"/>
                </a:lnTo>
                <a:close/>
                <a:moveTo>
                  <a:pt x="10004" y="6506"/>
                </a:moveTo>
                <a:lnTo>
                  <a:pt x="9114" y="12041"/>
                </a:lnTo>
                <a:lnTo>
                  <a:pt x="10894" y="12041"/>
                </a:lnTo>
                <a:lnTo>
                  <a:pt x="10004" y="6506"/>
                </a:lnTo>
                <a:close/>
                <a:moveTo>
                  <a:pt x="8277" y="12041"/>
                </a:moveTo>
                <a:lnTo>
                  <a:pt x="8696" y="12041"/>
                </a:lnTo>
                <a:lnTo>
                  <a:pt x="9795" y="5206"/>
                </a:lnTo>
                <a:lnTo>
                  <a:pt x="9586" y="3905"/>
                </a:lnTo>
                <a:lnTo>
                  <a:pt x="8277" y="12041"/>
                </a:lnTo>
                <a:close/>
              </a:path>
            </a:pathLst>
          </a:custGeom>
          <a:solidFill>
            <a:schemeClr val="accent4"/>
          </a:solidFill>
          <a:ln w="12700">
            <a:miter lim="400000"/>
          </a:ln>
        </p:spPr>
        <p:txBody>
          <a:bodyPr lIns="179999" tIns="179999" rIns="179999" bIns="179999" anchor="ctr"/>
          <a:lstStyle/>
          <a:p>
            <a:pPr>
              <a:lnSpc>
                <a:spcPct val="110000"/>
              </a:lnSpc>
              <a:spcBef>
                <a:spcPts val="1200"/>
              </a:spcBef>
              <a:defRPr sz="2300">
                <a:solidFill>
                  <a:schemeClr val="accent4"/>
                </a:solidFill>
              </a:defRPr>
            </a:pPr>
            <a:endParaRPr/>
          </a:p>
        </p:txBody>
      </p:sp>
      <p:grpSp>
        <p:nvGrpSpPr>
          <p:cNvPr id="191" name="Gruppieren 12"/>
          <p:cNvGrpSpPr/>
          <p:nvPr/>
        </p:nvGrpSpPr>
        <p:grpSpPr>
          <a:xfrm>
            <a:off x="-390525" y="160153"/>
            <a:ext cx="333375" cy="136812"/>
            <a:chOff x="0" y="0"/>
            <a:chExt cx="333375" cy="136812"/>
          </a:xfrm>
        </p:grpSpPr>
        <p:sp>
          <p:nvSpPr>
            <p:cNvPr id="189" name="Gerader Verbinder 9"/>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90" name="Textfeld 10"/>
            <p:cNvSpPr txBox="1"/>
            <p:nvPr/>
          </p:nvSpPr>
          <p:spPr>
            <a:xfrm>
              <a:off x="33212" y="-1"/>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08,70</a:t>
              </a:r>
            </a:p>
          </p:txBody>
        </p:sp>
      </p:grpSp>
      <p:grpSp>
        <p:nvGrpSpPr>
          <p:cNvPr id="194" name="Gruppieren 14"/>
          <p:cNvGrpSpPr/>
          <p:nvPr/>
        </p:nvGrpSpPr>
        <p:grpSpPr>
          <a:xfrm>
            <a:off x="-390525" y="1131703"/>
            <a:ext cx="333375" cy="136813"/>
            <a:chOff x="0" y="0"/>
            <a:chExt cx="333375" cy="136812"/>
          </a:xfrm>
        </p:grpSpPr>
        <p:sp>
          <p:nvSpPr>
            <p:cNvPr id="192" name="Gerader Verbinder 15"/>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93" name="Textfeld 16"/>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06,00</a:t>
              </a:r>
            </a:p>
          </p:txBody>
        </p:sp>
      </p:grpSp>
      <p:grpSp>
        <p:nvGrpSpPr>
          <p:cNvPr id="197" name="Gruppieren 17"/>
          <p:cNvGrpSpPr/>
          <p:nvPr/>
        </p:nvGrpSpPr>
        <p:grpSpPr>
          <a:xfrm>
            <a:off x="-390525" y="1491963"/>
            <a:ext cx="333375" cy="136812"/>
            <a:chOff x="0" y="0"/>
            <a:chExt cx="333375" cy="136812"/>
          </a:xfrm>
        </p:grpSpPr>
        <p:sp>
          <p:nvSpPr>
            <p:cNvPr id="195" name="Gerader Verbinder 18"/>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96" name="Textfeld 19"/>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05,00</a:t>
              </a:r>
            </a:p>
          </p:txBody>
        </p:sp>
      </p:grpSp>
      <p:grpSp>
        <p:nvGrpSpPr>
          <p:cNvPr id="200" name="Gruppieren 20"/>
          <p:cNvGrpSpPr/>
          <p:nvPr/>
        </p:nvGrpSpPr>
        <p:grpSpPr>
          <a:xfrm>
            <a:off x="-390525" y="3292187"/>
            <a:ext cx="333375" cy="136813"/>
            <a:chOff x="0" y="0"/>
            <a:chExt cx="333375" cy="136812"/>
          </a:xfrm>
        </p:grpSpPr>
        <p:sp>
          <p:nvSpPr>
            <p:cNvPr id="198" name="Gerader Verbinder 21"/>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199" name="Textfeld 22"/>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00,00</a:t>
              </a:r>
            </a:p>
          </p:txBody>
        </p:sp>
      </p:grpSp>
      <p:grpSp>
        <p:nvGrpSpPr>
          <p:cNvPr id="203" name="Gruppieren 23"/>
          <p:cNvGrpSpPr/>
          <p:nvPr/>
        </p:nvGrpSpPr>
        <p:grpSpPr>
          <a:xfrm>
            <a:off x="-390525" y="6063962"/>
            <a:ext cx="333375" cy="136813"/>
            <a:chOff x="0" y="0"/>
            <a:chExt cx="333375" cy="136812"/>
          </a:xfrm>
        </p:grpSpPr>
        <p:sp>
          <p:nvSpPr>
            <p:cNvPr id="201" name="Gerader Verbinder 24"/>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202" name="Textfeld 25"/>
            <p:cNvSpPr txBox="1"/>
            <p:nvPr/>
          </p:nvSpPr>
          <p:spPr>
            <a:xfrm>
              <a:off x="33215"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07,70</a:t>
              </a:r>
            </a:p>
          </p:txBody>
        </p:sp>
      </p:grpSp>
      <p:grpSp>
        <p:nvGrpSpPr>
          <p:cNvPr id="206" name="Gruppieren 26"/>
          <p:cNvGrpSpPr/>
          <p:nvPr/>
        </p:nvGrpSpPr>
        <p:grpSpPr>
          <a:xfrm>
            <a:off x="-390525" y="6495762"/>
            <a:ext cx="333375" cy="136813"/>
            <a:chOff x="0" y="0"/>
            <a:chExt cx="333375" cy="136812"/>
          </a:xfrm>
        </p:grpSpPr>
        <p:sp>
          <p:nvSpPr>
            <p:cNvPr id="204" name="Gerader Verbinder 27"/>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205" name="Textfeld 28"/>
            <p:cNvSpPr txBox="1"/>
            <p:nvPr/>
          </p:nvSpPr>
          <p:spPr>
            <a:xfrm>
              <a:off x="33216"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08,90</a:t>
              </a:r>
            </a:p>
          </p:txBody>
        </p:sp>
      </p:grpSp>
      <p:grpSp>
        <p:nvGrpSpPr>
          <p:cNvPr id="209" name="Gruppieren 29"/>
          <p:cNvGrpSpPr/>
          <p:nvPr/>
        </p:nvGrpSpPr>
        <p:grpSpPr>
          <a:xfrm>
            <a:off x="379926" y="-396785"/>
            <a:ext cx="136174" cy="333376"/>
            <a:chOff x="0" y="0"/>
            <a:chExt cx="136173" cy="333375"/>
          </a:xfrm>
        </p:grpSpPr>
        <p:sp>
          <p:nvSpPr>
            <p:cNvPr id="207" name="Gerader Verbinder 30"/>
            <p:cNvSpPr/>
            <p:nvPr/>
          </p:nvSpPr>
          <p:spPr>
            <a:xfrm flipV="1">
              <a:off x="136173"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208" name="Textfeld 31"/>
            <p:cNvSpPr txBox="1"/>
            <p:nvPr/>
          </p:nvSpPr>
          <p:spPr>
            <a:xfrm rot="16200000">
              <a:off x="-69975" y="102553"/>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grpSp>
        <p:nvGrpSpPr>
          <p:cNvPr id="212" name="Gruppieren 32"/>
          <p:cNvGrpSpPr/>
          <p:nvPr/>
        </p:nvGrpSpPr>
        <p:grpSpPr>
          <a:xfrm>
            <a:off x="5851248" y="-396787"/>
            <a:ext cx="136170" cy="333376"/>
            <a:chOff x="0" y="0"/>
            <a:chExt cx="136169" cy="333375"/>
          </a:xfrm>
        </p:grpSpPr>
        <p:sp>
          <p:nvSpPr>
            <p:cNvPr id="210" name="Gerader Verbinder 33"/>
            <p:cNvSpPr/>
            <p:nvPr/>
          </p:nvSpPr>
          <p:spPr>
            <a:xfrm flipV="1">
              <a:off x="136169"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211" name="Textfeld 34"/>
            <p:cNvSpPr txBox="1"/>
            <p:nvPr/>
          </p:nvSpPr>
          <p:spPr>
            <a:xfrm rot="16200000">
              <a:off x="-69975"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grpSp>
        <p:nvGrpSpPr>
          <p:cNvPr id="215" name="Gruppieren 13"/>
          <p:cNvGrpSpPr/>
          <p:nvPr/>
        </p:nvGrpSpPr>
        <p:grpSpPr>
          <a:xfrm>
            <a:off x="6203315" y="-396789"/>
            <a:ext cx="127635" cy="333376"/>
            <a:chOff x="0" y="0"/>
            <a:chExt cx="127633" cy="333375"/>
          </a:xfrm>
        </p:grpSpPr>
        <p:sp>
          <p:nvSpPr>
            <p:cNvPr id="213" name="Gerader Verbinder 36"/>
            <p:cNvSpPr/>
            <p:nvPr/>
          </p:nvSpPr>
          <p:spPr>
            <a:xfrm flipV="1">
              <a:off x="-1" y="0"/>
              <a:ext cx="2"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214" name="Textfeld 37"/>
            <p:cNvSpPr txBox="1"/>
            <p:nvPr/>
          </p:nvSpPr>
          <p:spPr>
            <a:xfrm rot="16200000">
              <a:off x="-69341"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sp>
        <p:nvSpPr>
          <p:cNvPr id="216" name="Gerader Verbinder 39"/>
          <p:cNvSpPr/>
          <p:nvPr/>
        </p:nvSpPr>
        <p:spPr>
          <a:xfrm flipV="1">
            <a:off x="6095365" y="-396789"/>
            <a:ext cx="1" cy="333376"/>
          </a:xfrm>
          <a:prstGeom prst="line">
            <a:avLst/>
          </a:prstGeom>
          <a:ln w="6350">
            <a:solidFill>
              <a:schemeClr val="accent6"/>
            </a:solidFill>
            <a:miter/>
          </a:ln>
        </p:spPr>
        <p:txBody>
          <a:bodyPr lIns="45719" rIns="45719"/>
          <a:lstStyle/>
          <a:p>
            <a:pPr>
              <a:lnSpc>
                <a:spcPct val="110000"/>
              </a:lnSpc>
              <a:spcBef>
                <a:spcPts val="1200"/>
              </a:spcBef>
              <a:defRPr sz="2300">
                <a:solidFill>
                  <a:schemeClr val="accent4"/>
                </a:solidFill>
              </a:defRPr>
            </a:pPr>
            <a:endParaRPr/>
          </a:p>
        </p:txBody>
      </p:sp>
      <p:grpSp>
        <p:nvGrpSpPr>
          <p:cNvPr id="219" name="Gruppieren 40"/>
          <p:cNvGrpSpPr/>
          <p:nvPr/>
        </p:nvGrpSpPr>
        <p:grpSpPr>
          <a:xfrm>
            <a:off x="11545613" y="-396792"/>
            <a:ext cx="136166" cy="333376"/>
            <a:chOff x="0" y="0"/>
            <a:chExt cx="136164" cy="333375"/>
          </a:xfrm>
        </p:grpSpPr>
        <p:sp>
          <p:nvSpPr>
            <p:cNvPr id="217" name="Gerader Verbinder 41"/>
            <p:cNvSpPr/>
            <p:nvPr/>
          </p:nvSpPr>
          <p:spPr>
            <a:xfrm flipV="1">
              <a:off x="136164"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218" name="Textfeld 42"/>
            <p:cNvSpPr txBox="1"/>
            <p:nvPr/>
          </p:nvSpPr>
          <p:spPr>
            <a:xfrm rot="16200000">
              <a:off x="-69975" y="102547"/>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sp>
        <p:nvSpPr>
          <p:cNvPr id="220" name="01"/>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‹Nr.›</a:t>
            </a:fld>
            <a:endParaRPr/>
          </a:p>
        </p:txBody>
      </p:sp>
      <p:sp>
        <p:nvSpPr>
          <p:cNvPr id="221" name="Textebene 1…"/>
          <p:cNvSpPr txBox="1">
            <a:spLocks noGrp="1"/>
          </p:cNvSpPr>
          <p:nvPr>
            <p:ph type="body" sz="quarter" idx="1" hasCustomPrompt="1"/>
          </p:nvPr>
        </p:nvSpPr>
        <p:spPr>
          <a:xfrm>
            <a:off x="948059" y="2354710"/>
            <a:ext cx="5039990" cy="281104"/>
          </a:xfrm>
          <a:prstGeom prst="rect">
            <a:avLst/>
          </a:prstGeom>
        </p:spPr>
        <p:txBody>
          <a:bodyPr/>
          <a:lstStyle>
            <a:lvl1pPr>
              <a:lnSpc>
                <a:spcPct val="110000"/>
              </a:lnSpc>
              <a:defRPr sz="1800"/>
            </a:lvl1pPr>
            <a:lvl2pPr marL="202499" indent="-202499">
              <a:lnSpc>
                <a:spcPct val="110000"/>
              </a:lnSpc>
              <a:defRPr sz="1800"/>
            </a:lvl2pPr>
            <a:lvl3pPr marL="411428" indent="-231428">
              <a:lnSpc>
                <a:spcPct val="110000"/>
              </a:lnSpc>
              <a:defRPr sz="1800"/>
            </a:lvl3pPr>
            <a:lvl4pPr marL="591428" indent="-231428">
              <a:lnSpc>
                <a:spcPct val="110000"/>
              </a:lnSpc>
              <a:defRPr sz="1800"/>
            </a:lvl4pPr>
            <a:lvl5pPr marL="809999" indent="-269999">
              <a:lnSpc>
                <a:spcPct val="110000"/>
              </a:lnSpc>
              <a:defRPr sz="1800"/>
            </a:lvl5pPr>
          </a:lstStyle>
          <a:p>
            <a:r>
              <a:t>Agendapunkt / Kapitelthema</a:t>
            </a:r>
          </a:p>
          <a:p>
            <a:pPr lvl="1"/>
            <a:endParaRPr/>
          </a:p>
          <a:p>
            <a:pPr lvl="2"/>
            <a:endParaRPr/>
          </a:p>
          <a:p>
            <a:pPr lvl="3"/>
            <a:endParaRPr/>
          </a:p>
          <a:p>
            <a:pPr lvl="4"/>
            <a:endParaRPr/>
          </a:p>
        </p:txBody>
      </p:sp>
      <p:sp>
        <p:nvSpPr>
          <p:cNvPr id="222" name="Textplatzhalter 6"/>
          <p:cNvSpPr>
            <a:spLocks noGrp="1"/>
          </p:cNvSpPr>
          <p:nvPr>
            <p:ph type="body" sz="quarter" idx="21" hasCustomPrompt="1"/>
          </p:nvPr>
        </p:nvSpPr>
        <p:spPr>
          <a:xfrm>
            <a:off x="518318" y="2354710"/>
            <a:ext cx="320602" cy="281104"/>
          </a:xfrm>
          <a:prstGeom prst="rect">
            <a:avLst/>
          </a:prstGeom>
        </p:spPr>
        <p:txBody>
          <a:bodyPr/>
          <a:lstStyle>
            <a:lvl1pPr defTabSz="768095">
              <a:lnSpc>
                <a:spcPct val="110000"/>
              </a:lnSpc>
              <a:spcBef>
                <a:spcPts val="1000"/>
              </a:spcBef>
              <a:defRPr sz="1932" b="1">
                <a:solidFill>
                  <a:schemeClr val="accent4"/>
                </a:solidFill>
              </a:defRPr>
            </a:lvl1pPr>
          </a:lstStyle>
          <a:p>
            <a:r>
              <a:t>02 </a:t>
            </a:r>
          </a:p>
        </p:txBody>
      </p:sp>
      <p:sp>
        <p:nvSpPr>
          <p:cNvPr id="223" name="Textplatzhalter 6"/>
          <p:cNvSpPr>
            <a:spLocks noGrp="1"/>
          </p:cNvSpPr>
          <p:nvPr>
            <p:ph type="body" sz="quarter" idx="22" hasCustomPrompt="1"/>
          </p:nvPr>
        </p:nvSpPr>
        <p:spPr>
          <a:xfrm>
            <a:off x="948059" y="4525376"/>
            <a:ext cx="5039991" cy="281104"/>
          </a:xfrm>
          <a:prstGeom prst="rect">
            <a:avLst/>
          </a:prstGeom>
        </p:spPr>
        <p:txBody>
          <a:bodyPr/>
          <a:lstStyle>
            <a:lvl1pPr defTabSz="768095">
              <a:lnSpc>
                <a:spcPct val="110000"/>
              </a:lnSpc>
              <a:spcBef>
                <a:spcPts val="1000"/>
              </a:spcBef>
              <a:defRPr sz="1932">
                <a:solidFill>
                  <a:schemeClr val="accent4"/>
                </a:solidFill>
              </a:defRPr>
            </a:lvl1pPr>
          </a:lstStyle>
          <a:p>
            <a:r>
              <a:t>Agendapunkt / Kapitelthema</a:t>
            </a:r>
          </a:p>
        </p:txBody>
      </p:sp>
      <p:sp>
        <p:nvSpPr>
          <p:cNvPr id="224" name="Textplatzhalter 6"/>
          <p:cNvSpPr>
            <a:spLocks noGrp="1"/>
          </p:cNvSpPr>
          <p:nvPr>
            <p:ph type="body" sz="quarter" idx="23" hasCustomPrompt="1"/>
          </p:nvPr>
        </p:nvSpPr>
        <p:spPr>
          <a:xfrm>
            <a:off x="518318" y="4525376"/>
            <a:ext cx="320602" cy="281104"/>
          </a:xfrm>
          <a:prstGeom prst="rect">
            <a:avLst/>
          </a:prstGeom>
        </p:spPr>
        <p:txBody>
          <a:bodyPr/>
          <a:lstStyle>
            <a:lvl1pPr defTabSz="768095">
              <a:lnSpc>
                <a:spcPct val="110000"/>
              </a:lnSpc>
              <a:spcBef>
                <a:spcPts val="1000"/>
              </a:spcBef>
              <a:defRPr sz="1932" b="1">
                <a:solidFill>
                  <a:schemeClr val="accent4"/>
                </a:solidFill>
              </a:defRPr>
            </a:lvl1pPr>
          </a:lstStyle>
          <a:p>
            <a:r>
              <a:t>05 </a:t>
            </a:r>
          </a:p>
        </p:txBody>
      </p:sp>
      <p:sp>
        <p:nvSpPr>
          <p:cNvPr id="225" name="Textplatzhalter 6"/>
          <p:cNvSpPr>
            <a:spLocks noGrp="1"/>
          </p:cNvSpPr>
          <p:nvPr>
            <p:ph type="body" sz="quarter" idx="24" hasCustomPrompt="1"/>
          </p:nvPr>
        </p:nvSpPr>
        <p:spPr>
          <a:xfrm>
            <a:off x="948059" y="3078265"/>
            <a:ext cx="5039991" cy="281104"/>
          </a:xfrm>
          <a:prstGeom prst="rect">
            <a:avLst/>
          </a:prstGeom>
        </p:spPr>
        <p:txBody>
          <a:bodyPr/>
          <a:lstStyle>
            <a:lvl1pPr defTabSz="768095">
              <a:lnSpc>
                <a:spcPct val="110000"/>
              </a:lnSpc>
              <a:spcBef>
                <a:spcPts val="1000"/>
              </a:spcBef>
              <a:defRPr sz="1932">
                <a:solidFill>
                  <a:schemeClr val="accent4"/>
                </a:solidFill>
              </a:defRPr>
            </a:lvl1pPr>
          </a:lstStyle>
          <a:p>
            <a:r>
              <a:t>Agendapunkt / Kapitelthema</a:t>
            </a:r>
          </a:p>
        </p:txBody>
      </p:sp>
      <p:sp>
        <p:nvSpPr>
          <p:cNvPr id="226" name="Textplatzhalter 6"/>
          <p:cNvSpPr>
            <a:spLocks noGrp="1"/>
          </p:cNvSpPr>
          <p:nvPr>
            <p:ph type="body" sz="quarter" idx="25" hasCustomPrompt="1"/>
          </p:nvPr>
        </p:nvSpPr>
        <p:spPr>
          <a:xfrm>
            <a:off x="518318" y="3078265"/>
            <a:ext cx="320602" cy="281104"/>
          </a:xfrm>
          <a:prstGeom prst="rect">
            <a:avLst/>
          </a:prstGeom>
        </p:spPr>
        <p:txBody>
          <a:bodyPr/>
          <a:lstStyle>
            <a:lvl1pPr defTabSz="768095">
              <a:lnSpc>
                <a:spcPct val="110000"/>
              </a:lnSpc>
              <a:spcBef>
                <a:spcPts val="1000"/>
              </a:spcBef>
              <a:defRPr sz="1932" b="1">
                <a:solidFill>
                  <a:schemeClr val="accent4"/>
                </a:solidFill>
              </a:defRPr>
            </a:lvl1pPr>
          </a:lstStyle>
          <a:p>
            <a:r>
              <a:t>03 </a:t>
            </a:r>
          </a:p>
        </p:txBody>
      </p:sp>
      <p:sp>
        <p:nvSpPr>
          <p:cNvPr id="227" name="Textplatzhalter 6"/>
          <p:cNvSpPr>
            <a:spLocks noGrp="1"/>
          </p:cNvSpPr>
          <p:nvPr>
            <p:ph type="body" sz="quarter" idx="26" hasCustomPrompt="1"/>
          </p:nvPr>
        </p:nvSpPr>
        <p:spPr>
          <a:xfrm>
            <a:off x="948059" y="3801821"/>
            <a:ext cx="5039991" cy="281104"/>
          </a:xfrm>
          <a:prstGeom prst="rect">
            <a:avLst/>
          </a:prstGeom>
        </p:spPr>
        <p:txBody>
          <a:bodyPr/>
          <a:lstStyle>
            <a:lvl1pPr defTabSz="768095">
              <a:lnSpc>
                <a:spcPct val="110000"/>
              </a:lnSpc>
              <a:spcBef>
                <a:spcPts val="1000"/>
              </a:spcBef>
              <a:defRPr sz="1932">
                <a:solidFill>
                  <a:schemeClr val="accent4"/>
                </a:solidFill>
              </a:defRPr>
            </a:lvl1pPr>
          </a:lstStyle>
          <a:p>
            <a:r>
              <a:t>Agendapunkt / Kapitelthema</a:t>
            </a:r>
          </a:p>
        </p:txBody>
      </p:sp>
      <p:sp>
        <p:nvSpPr>
          <p:cNvPr id="228" name="Textplatzhalter 6"/>
          <p:cNvSpPr>
            <a:spLocks noGrp="1"/>
          </p:cNvSpPr>
          <p:nvPr>
            <p:ph type="body" sz="quarter" idx="27" hasCustomPrompt="1"/>
          </p:nvPr>
        </p:nvSpPr>
        <p:spPr>
          <a:xfrm>
            <a:off x="518318" y="3801821"/>
            <a:ext cx="320602" cy="281104"/>
          </a:xfrm>
          <a:prstGeom prst="rect">
            <a:avLst/>
          </a:prstGeom>
        </p:spPr>
        <p:txBody>
          <a:bodyPr/>
          <a:lstStyle>
            <a:lvl1pPr defTabSz="768095">
              <a:lnSpc>
                <a:spcPct val="110000"/>
              </a:lnSpc>
              <a:spcBef>
                <a:spcPts val="1000"/>
              </a:spcBef>
              <a:defRPr sz="1932" b="1">
                <a:solidFill>
                  <a:schemeClr val="accent4"/>
                </a:solidFill>
              </a:defRPr>
            </a:lvl1pPr>
          </a:lstStyle>
          <a:p>
            <a:r>
              <a:t>04 </a:t>
            </a:r>
          </a:p>
        </p:txBody>
      </p:sp>
      <p:sp>
        <p:nvSpPr>
          <p:cNvPr id="229" name="Textplatzhalter 6"/>
          <p:cNvSpPr>
            <a:spLocks noGrp="1"/>
          </p:cNvSpPr>
          <p:nvPr>
            <p:ph type="body" sz="quarter" idx="28" hasCustomPrompt="1"/>
          </p:nvPr>
        </p:nvSpPr>
        <p:spPr>
          <a:xfrm>
            <a:off x="948059" y="5248929"/>
            <a:ext cx="5039991" cy="281104"/>
          </a:xfrm>
          <a:prstGeom prst="rect">
            <a:avLst/>
          </a:prstGeom>
        </p:spPr>
        <p:txBody>
          <a:bodyPr/>
          <a:lstStyle>
            <a:lvl1pPr defTabSz="768095">
              <a:lnSpc>
                <a:spcPct val="110000"/>
              </a:lnSpc>
              <a:spcBef>
                <a:spcPts val="1000"/>
              </a:spcBef>
              <a:defRPr sz="1932">
                <a:solidFill>
                  <a:schemeClr val="accent4"/>
                </a:solidFill>
              </a:defRPr>
            </a:lvl1pPr>
          </a:lstStyle>
          <a:p>
            <a:r>
              <a:t>Agendapunkt / Kapitelthema</a:t>
            </a:r>
          </a:p>
        </p:txBody>
      </p:sp>
      <p:sp>
        <p:nvSpPr>
          <p:cNvPr id="230" name="Textplatzhalter 6"/>
          <p:cNvSpPr>
            <a:spLocks noGrp="1"/>
          </p:cNvSpPr>
          <p:nvPr>
            <p:ph type="body" sz="quarter" idx="29" hasCustomPrompt="1"/>
          </p:nvPr>
        </p:nvSpPr>
        <p:spPr>
          <a:xfrm>
            <a:off x="518318" y="5248929"/>
            <a:ext cx="320602" cy="281104"/>
          </a:xfrm>
          <a:prstGeom prst="rect">
            <a:avLst/>
          </a:prstGeom>
        </p:spPr>
        <p:txBody>
          <a:bodyPr/>
          <a:lstStyle>
            <a:lvl1pPr defTabSz="768095">
              <a:lnSpc>
                <a:spcPct val="110000"/>
              </a:lnSpc>
              <a:spcBef>
                <a:spcPts val="1000"/>
              </a:spcBef>
              <a:defRPr sz="1932" b="1">
                <a:solidFill>
                  <a:schemeClr val="accent4"/>
                </a:solidFill>
              </a:defRPr>
            </a:lvl1pPr>
          </a:lstStyle>
          <a:p>
            <a:r>
              <a:t>06 </a:t>
            </a:r>
          </a:p>
        </p:txBody>
      </p:sp>
      <p:sp>
        <p:nvSpPr>
          <p:cNvPr id="231" name="Textplatzhalter 6"/>
          <p:cNvSpPr>
            <a:spLocks noGrp="1"/>
          </p:cNvSpPr>
          <p:nvPr>
            <p:ph type="body" sz="quarter" idx="30" hasCustomPrompt="1"/>
          </p:nvPr>
        </p:nvSpPr>
        <p:spPr>
          <a:xfrm>
            <a:off x="6636190" y="1632184"/>
            <a:ext cx="5039874" cy="281104"/>
          </a:xfrm>
          <a:prstGeom prst="rect">
            <a:avLst/>
          </a:prstGeom>
        </p:spPr>
        <p:txBody>
          <a:bodyPr/>
          <a:lstStyle>
            <a:lvl1pPr defTabSz="768095">
              <a:lnSpc>
                <a:spcPct val="110000"/>
              </a:lnSpc>
              <a:spcBef>
                <a:spcPts val="1000"/>
              </a:spcBef>
              <a:defRPr sz="1932">
                <a:solidFill>
                  <a:schemeClr val="accent4"/>
                </a:solidFill>
              </a:defRPr>
            </a:lvl1pPr>
          </a:lstStyle>
          <a:p>
            <a:r>
              <a:t>Agendapunkt / Kapitelthema</a:t>
            </a:r>
          </a:p>
        </p:txBody>
      </p:sp>
      <p:sp>
        <p:nvSpPr>
          <p:cNvPr id="232" name="Textplatzhalter 6"/>
          <p:cNvSpPr>
            <a:spLocks noGrp="1"/>
          </p:cNvSpPr>
          <p:nvPr>
            <p:ph type="body" sz="quarter" idx="31" hasCustomPrompt="1"/>
          </p:nvPr>
        </p:nvSpPr>
        <p:spPr>
          <a:xfrm>
            <a:off x="6206332" y="1632184"/>
            <a:ext cx="320602" cy="281104"/>
          </a:xfrm>
          <a:prstGeom prst="rect">
            <a:avLst/>
          </a:prstGeom>
        </p:spPr>
        <p:txBody>
          <a:bodyPr/>
          <a:lstStyle>
            <a:lvl1pPr defTabSz="768095">
              <a:lnSpc>
                <a:spcPct val="110000"/>
              </a:lnSpc>
              <a:spcBef>
                <a:spcPts val="1000"/>
              </a:spcBef>
              <a:defRPr sz="1932" b="1">
                <a:solidFill>
                  <a:schemeClr val="accent4"/>
                </a:solidFill>
              </a:defRPr>
            </a:lvl1pPr>
          </a:lstStyle>
          <a:p>
            <a:r>
              <a:t>07 </a:t>
            </a:r>
          </a:p>
        </p:txBody>
      </p:sp>
      <p:sp>
        <p:nvSpPr>
          <p:cNvPr id="233" name="Textplatzhalter 6"/>
          <p:cNvSpPr>
            <a:spLocks noGrp="1"/>
          </p:cNvSpPr>
          <p:nvPr>
            <p:ph type="body" sz="quarter" idx="32" hasCustomPrompt="1"/>
          </p:nvPr>
        </p:nvSpPr>
        <p:spPr>
          <a:xfrm>
            <a:off x="6636190" y="2355532"/>
            <a:ext cx="5039874" cy="281104"/>
          </a:xfrm>
          <a:prstGeom prst="rect">
            <a:avLst/>
          </a:prstGeom>
        </p:spPr>
        <p:txBody>
          <a:bodyPr/>
          <a:lstStyle>
            <a:lvl1pPr defTabSz="768095">
              <a:lnSpc>
                <a:spcPct val="110000"/>
              </a:lnSpc>
              <a:spcBef>
                <a:spcPts val="1000"/>
              </a:spcBef>
              <a:defRPr sz="1932">
                <a:solidFill>
                  <a:schemeClr val="accent4"/>
                </a:solidFill>
              </a:defRPr>
            </a:lvl1pPr>
          </a:lstStyle>
          <a:p>
            <a:r>
              <a:t>Agendapunkt / Kapitelthema</a:t>
            </a:r>
          </a:p>
        </p:txBody>
      </p:sp>
      <p:sp>
        <p:nvSpPr>
          <p:cNvPr id="234" name="Textplatzhalter 6"/>
          <p:cNvSpPr>
            <a:spLocks noGrp="1"/>
          </p:cNvSpPr>
          <p:nvPr>
            <p:ph type="body" sz="quarter" idx="33" hasCustomPrompt="1"/>
          </p:nvPr>
        </p:nvSpPr>
        <p:spPr>
          <a:xfrm>
            <a:off x="6206332" y="2355532"/>
            <a:ext cx="320602" cy="281104"/>
          </a:xfrm>
          <a:prstGeom prst="rect">
            <a:avLst/>
          </a:prstGeom>
        </p:spPr>
        <p:txBody>
          <a:bodyPr/>
          <a:lstStyle>
            <a:lvl1pPr defTabSz="768095">
              <a:lnSpc>
                <a:spcPct val="110000"/>
              </a:lnSpc>
              <a:spcBef>
                <a:spcPts val="1000"/>
              </a:spcBef>
              <a:defRPr sz="1932" b="1">
                <a:solidFill>
                  <a:schemeClr val="accent4"/>
                </a:solidFill>
              </a:defRPr>
            </a:lvl1pPr>
          </a:lstStyle>
          <a:p>
            <a:r>
              <a:t>08 </a:t>
            </a:r>
          </a:p>
        </p:txBody>
      </p:sp>
      <p:sp>
        <p:nvSpPr>
          <p:cNvPr id="235" name="Textplatzhalter 6"/>
          <p:cNvSpPr>
            <a:spLocks noGrp="1"/>
          </p:cNvSpPr>
          <p:nvPr>
            <p:ph type="body" sz="quarter" idx="34" hasCustomPrompt="1"/>
          </p:nvPr>
        </p:nvSpPr>
        <p:spPr>
          <a:xfrm>
            <a:off x="6636190" y="4525579"/>
            <a:ext cx="5039874" cy="281104"/>
          </a:xfrm>
          <a:prstGeom prst="rect">
            <a:avLst/>
          </a:prstGeom>
        </p:spPr>
        <p:txBody>
          <a:bodyPr/>
          <a:lstStyle>
            <a:lvl1pPr defTabSz="768095">
              <a:lnSpc>
                <a:spcPct val="110000"/>
              </a:lnSpc>
              <a:spcBef>
                <a:spcPts val="1000"/>
              </a:spcBef>
              <a:defRPr sz="1932">
                <a:solidFill>
                  <a:schemeClr val="accent4"/>
                </a:solidFill>
              </a:defRPr>
            </a:lvl1pPr>
          </a:lstStyle>
          <a:p>
            <a:r>
              <a:t>Agendapunkt / Kapitelthema</a:t>
            </a:r>
          </a:p>
        </p:txBody>
      </p:sp>
      <p:sp>
        <p:nvSpPr>
          <p:cNvPr id="236" name="Textplatzhalter 6"/>
          <p:cNvSpPr>
            <a:spLocks noGrp="1"/>
          </p:cNvSpPr>
          <p:nvPr>
            <p:ph type="body" sz="quarter" idx="35" hasCustomPrompt="1"/>
          </p:nvPr>
        </p:nvSpPr>
        <p:spPr>
          <a:xfrm>
            <a:off x="6206332" y="4525579"/>
            <a:ext cx="307842" cy="281104"/>
          </a:xfrm>
          <a:prstGeom prst="rect">
            <a:avLst/>
          </a:prstGeom>
        </p:spPr>
        <p:txBody>
          <a:bodyPr/>
          <a:lstStyle>
            <a:lvl1pPr defTabSz="768095">
              <a:lnSpc>
                <a:spcPct val="110000"/>
              </a:lnSpc>
              <a:spcBef>
                <a:spcPts val="1000"/>
              </a:spcBef>
              <a:defRPr sz="1932" b="1">
                <a:solidFill>
                  <a:schemeClr val="accent4"/>
                </a:solidFill>
              </a:defRPr>
            </a:lvl1pPr>
          </a:lstStyle>
          <a:p>
            <a:r>
              <a:t>11 </a:t>
            </a:r>
          </a:p>
        </p:txBody>
      </p:sp>
      <p:sp>
        <p:nvSpPr>
          <p:cNvPr id="237" name="Textplatzhalter 6"/>
          <p:cNvSpPr>
            <a:spLocks noGrp="1"/>
          </p:cNvSpPr>
          <p:nvPr>
            <p:ph type="body" sz="quarter" idx="36" hasCustomPrompt="1"/>
          </p:nvPr>
        </p:nvSpPr>
        <p:spPr>
          <a:xfrm>
            <a:off x="6636190" y="3078882"/>
            <a:ext cx="5039874" cy="281104"/>
          </a:xfrm>
          <a:prstGeom prst="rect">
            <a:avLst/>
          </a:prstGeom>
        </p:spPr>
        <p:txBody>
          <a:bodyPr/>
          <a:lstStyle>
            <a:lvl1pPr defTabSz="768095">
              <a:lnSpc>
                <a:spcPct val="110000"/>
              </a:lnSpc>
              <a:spcBef>
                <a:spcPts val="1000"/>
              </a:spcBef>
              <a:defRPr sz="1932">
                <a:solidFill>
                  <a:schemeClr val="accent4"/>
                </a:solidFill>
              </a:defRPr>
            </a:lvl1pPr>
          </a:lstStyle>
          <a:p>
            <a:r>
              <a:t>Agendapunkt / Kapitelthema</a:t>
            </a:r>
          </a:p>
        </p:txBody>
      </p:sp>
      <p:sp>
        <p:nvSpPr>
          <p:cNvPr id="238" name="Textplatzhalter 6"/>
          <p:cNvSpPr>
            <a:spLocks noGrp="1"/>
          </p:cNvSpPr>
          <p:nvPr>
            <p:ph type="body" sz="quarter" idx="37" hasCustomPrompt="1"/>
          </p:nvPr>
        </p:nvSpPr>
        <p:spPr>
          <a:xfrm>
            <a:off x="6206332" y="3078882"/>
            <a:ext cx="320602" cy="281104"/>
          </a:xfrm>
          <a:prstGeom prst="rect">
            <a:avLst/>
          </a:prstGeom>
        </p:spPr>
        <p:txBody>
          <a:bodyPr/>
          <a:lstStyle>
            <a:lvl1pPr defTabSz="768095">
              <a:lnSpc>
                <a:spcPct val="110000"/>
              </a:lnSpc>
              <a:spcBef>
                <a:spcPts val="1000"/>
              </a:spcBef>
              <a:defRPr sz="1932" b="1">
                <a:solidFill>
                  <a:schemeClr val="accent4"/>
                </a:solidFill>
              </a:defRPr>
            </a:lvl1pPr>
          </a:lstStyle>
          <a:p>
            <a:r>
              <a:t>09 </a:t>
            </a:r>
          </a:p>
        </p:txBody>
      </p:sp>
      <p:sp>
        <p:nvSpPr>
          <p:cNvPr id="239" name="Textplatzhalter 6"/>
          <p:cNvSpPr>
            <a:spLocks noGrp="1"/>
          </p:cNvSpPr>
          <p:nvPr>
            <p:ph type="body" sz="quarter" idx="38" hasCustomPrompt="1"/>
          </p:nvPr>
        </p:nvSpPr>
        <p:spPr>
          <a:xfrm>
            <a:off x="6636190" y="3802231"/>
            <a:ext cx="5039874" cy="281104"/>
          </a:xfrm>
          <a:prstGeom prst="rect">
            <a:avLst/>
          </a:prstGeom>
        </p:spPr>
        <p:txBody>
          <a:bodyPr/>
          <a:lstStyle>
            <a:lvl1pPr defTabSz="768095">
              <a:lnSpc>
                <a:spcPct val="110000"/>
              </a:lnSpc>
              <a:spcBef>
                <a:spcPts val="1000"/>
              </a:spcBef>
              <a:defRPr sz="1932">
                <a:solidFill>
                  <a:schemeClr val="accent4"/>
                </a:solidFill>
              </a:defRPr>
            </a:lvl1pPr>
          </a:lstStyle>
          <a:p>
            <a:r>
              <a:t>Agendapunkt / Kapitelthema</a:t>
            </a:r>
          </a:p>
        </p:txBody>
      </p:sp>
      <p:sp>
        <p:nvSpPr>
          <p:cNvPr id="240" name="Textplatzhalter 6"/>
          <p:cNvSpPr>
            <a:spLocks noGrp="1"/>
          </p:cNvSpPr>
          <p:nvPr>
            <p:ph type="body" sz="quarter" idx="39" hasCustomPrompt="1"/>
          </p:nvPr>
        </p:nvSpPr>
        <p:spPr>
          <a:xfrm>
            <a:off x="6206332" y="3802231"/>
            <a:ext cx="320602" cy="281104"/>
          </a:xfrm>
          <a:prstGeom prst="rect">
            <a:avLst/>
          </a:prstGeom>
        </p:spPr>
        <p:txBody>
          <a:bodyPr/>
          <a:lstStyle>
            <a:lvl1pPr defTabSz="768095">
              <a:lnSpc>
                <a:spcPct val="110000"/>
              </a:lnSpc>
              <a:spcBef>
                <a:spcPts val="1000"/>
              </a:spcBef>
              <a:defRPr sz="1932" b="1">
                <a:solidFill>
                  <a:schemeClr val="accent4"/>
                </a:solidFill>
              </a:defRPr>
            </a:lvl1pPr>
          </a:lstStyle>
          <a:p>
            <a:r>
              <a:t>10 </a:t>
            </a:r>
          </a:p>
        </p:txBody>
      </p:sp>
      <p:sp>
        <p:nvSpPr>
          <p:cNvPr id="241" name="Textplatzhalter 6"/>
          <p:cNvSpPr>
            <a:spLocks noGrp="1"/>
          </p:cNvSpPr>
          <p:nvPr>
            <p:ph type="body" sz="quarter" idx="40" hasCustomPrompt="1"/>
          </p:nvPr>
        </p:nvSpPr>
        <p:spPr>
          <a:xfrm>
            <a:off x="6636190" y="5248929"/>
            <a:ext cx="5039874" cy="281104"/>
          </a:xfrm>
          <a:prstGeom prst="rect">
            <a:avLst/>
          </a:prstGeom>
        </p:spPr>
        <p:txBody>
          <a:bodyPr/>
          <a:lstStyle>
            <a:lvl1pPr defTabSz="768095">
              <a:lnSpc>
                <a:spcPct val="110000"/>
              </a:lnSpc>
              <a:spcBef>
                <a:spcPts val="1000"/>
              </a:spcBef>
              <a:defRPr sz="1932">
                <a:solidFill>
                  <a:schemeClr val="accent4"/>
                </a:solidFill>
              </a:defRPr>
            </a:lvl1pPr>
          </a:lstStyle>
          <a:p>
            <a:r>
              <a:t>Agendapunkt / Kapitelthema</a:t>
            </a:r>
          </a:p>
        </p:txBody>
      </p:sp>
      <p:sp>
        <p:nvSpPr>
          <p:cNvPr id="242" name="Textplatzhalter 6"/>
          <p:cNvSpPr>
            <a:spLocks noGrp="1"/>
          </p:cNvSpPr>
          <p:nvPr>
            <p:ph type="body" sz="quarter" idx="41" hasCustomPrompt="1"/>
          </p:nvPr>
        </p:nvSpPr>
        <p:spPr>
          <a:xfrm>
            <a:off x="6206332" y="5248929"/>
            <a:ext cx="320602" cy="281104"/>
          </a:xfrm>
          <a:prstGeom prst="rect">
            <a:avLst/>
          </a:prstGeom>
        </p:spPr>
        <p:txBody>
          <a:bodyPr/>
          <a:lstStyle>
            <a:lvl1pPr defTabSz="768095">
              <a:lnSpc>
                <a:spcPct val="110000"/>
              </a:lnSpc>
              <a:spcBef>
                <a:spcPts val="1000"/>
              </a:spcBef>
              <a:defRPr sz="1932" b="1">
                <a:solidFill>
                  <a:schemeClr val="accent4"/>
                </a:solidFill>
              </a:defRPr>
            </a:lvl1pPr>
          </a:lstStyle>
          <a:p>
            <a:r>
              <a:t>12 </a:t>
            </a:r>
          </a:p>
        </p:txBody>
      </p:sp>
      <p:sp>
        <p:nvSpPr>
          <p:cNvPr id="243" name="Titeltext"/>
          <p:cNvSpPr txBox="1">
            <a:spLocks noGrp="1"/>
          </p:cNvSpPr>
          <p:nvPr>
            <p:ph type="title"/>
          </p:nvPr>
        </p:nvSpPr>
        <p:spPr>
          <a:xfrm>
            <a:off x="518318" y="301185"/>
            <a:ext cx="6844386" cy="332400"/>
          </a:xfrm>
          <a:prstGeom prst="rect">
            <a:avLst/>
          </a:prstGeom>
        </p:spPr>
        <p:txBody>
          <a:bodyPr anchor="t"/>
          <a:lstStyle>
            <a:lvl1pPr>
              <a:defRPr sz="2600">
                <a:solidFill>
                  <a:schemeClr val="accent4"/>
                </a:solidFill>
              </a:defRPr>
            </a:lvl1pPr>
          </a:lstStyle>
          <a:p>
            <a:r>
              <a:t>Titeltext</a:t>
            </a:r>
          </a:p>
        </p:txBody>
      </p:sp>
      <p:sp>
        <p:nvSpPr>
          <p:cNvPr id="244" name="Textplatzhalter 9"/>
          <p:cNvSpPr>
            <a:spLocks noGrp="1"/>
          </p:cNvSpPr>
          <p:nvPr>
            <p:ph type="body" sz="quarter" idx="42"/>
          </p:nvPr>
        </p:nvSpPr>
        <p:spPr>
          <a:xfrm>
            <a:off x="518316" y="687598"/>
            <a:ext cx="6844387" cy="249813"/>
          </a:xfrm>
          <a:prstGeom prst="rect">
            <a:avLst/>
          </a:prstGeom>
        </p:spPr>
        <p:txBody>
          <a:bodyPr/>
          <a:lstStyle/>
          <a:p>
            <a:pPr>
              <a:lnSpc>
                <a:spcPct val="110000"/>
              </a:lnSpc>
              <a:defRPr sz="1600">
                <a:solidFill>
                  <a:schemeClr val="accent4"/>
                </a:solidFill>
              </a:defRPr>
            </a:pPr>
            <a:endParaRPr/>
          </a:p>
        </p:txBody>
      </p:sp>
      <p:sp>
        <p:nvSpPr>
          <p:cNvPr id="245" name="Textplatzhalter 6"/>
          <p:cNvSpPr>
            <a:spLocks noGrp="1"/>
          </p:cNvSpPr>
          <p:nvPr>
            <p:ph type="body" sz="quarter" idx="43" hasCustomPrompt="1"/>
          </p:nvPr>
        </p:nvSpPr>
        <p:spPr>
          <a:xfrm>
            <a:off x="948059" y="1631156"/>
            <a:ext cx="5039991" cy="281104"/>
          </a:xfrm>
          <a:prstGeom prst="rect">
            <a:avLst/>
          </a:prstGeom>
        </p:spPr>
        <p:txBody>
          <a:bodyPr/>
          <a:lstStyle>
            <a:lvl1pPr defTabSz="768095">
              <a:lnSpc>
                <a:spcPct val="110000"/>
              </a:lnSpc>
              <a:spcBef>
                <a:spcPts val="1000"/>
              </a:spcBef>
              <a:defRPr sz="1932">
                <a:solidFill>
                  <a:schemeClr val="accent4"/>
                </a:solidFill>
              </a:defRPr>
            </a:lvl1pPr>
          </a:lstStyle>
          <a:p>
            <a:r>
              <a:t>Agendapunkt / Kapitelthema</a:t>
            </a:r>
          </a:p>
        </p:txBody>
      </p:sp>
      <p:sp>
        <p:nvSpPr>
          <p:cNvPr id="246" name="Textplatzhalter 6"/>
          <p:cNvSpPr>
            <a:spLocks noGrp="1"/>
          </p:cNvSpPr>
          <p:nvPr>
            <p:ph type="body" sz="quarter" idx="44" hasCustomPrompt="1"/>
          </p:nvPr>
        </p:nvSpPr>
        <p:spPr>
          <a:xfrm>
            <a:off x="518318" y="1631156"/>
            <a:ext cx="320602" cy="281104"/>
          </a:xfrm>
          <a:prstGeom prst="rect">
            <a:avLst/>
          </a:prstGeom>
        </p:spPr>
        <p:txBody>
          <a:bodyPr/>
          <a:lstStyle>
            <a:lvl1pPr defTabSz="768095">
              <a:lnSpc>
                <a:spcPct val="110000"/>
              </a:lnSpc>
              <a:spcBef>
                <a:spcPts val="1000"/>
              </a:spcBef>
              <a:defRPr sz="1932" b="1">
                <a:solidFill>
                  <a:schemeClr val="accent4"/>
                </a:solidFill>
              </a:defRPr>
            </a:lvl1pPr>
          </a:lstStyle>
          <a:p>
            <a:r>
              <a:t>01 </a:t>
            </a:r>
          </a:p>
        </p:txBody>
      </p:sp>
      <p:sp>
        <p:nvSpPr>
          <p:cNvPr id="247" name="Bildplatzhalter 6"/>
          <p:cNvSpPr>
            <a:spLocks noGrp="1"/>
          </p:cNvSpPr>
          <p:nvPr>
            <p:ph type="pic" sz="quarter" idx="45"/>
          </p:nvPr>
        </p:nvSpPr>
        <p:spPr>
          <a:xfrm>
            <a:off x="8437356" y="301185"/>
            <a:ext cx="1080001" cy="386414"/>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B0C1A1EC-AE8D-49FC-8770-BEF5AA5BBB90}" type="datetime4">
              <a:rPr lang="de-DE" smtClean="0"/>
              <a:t>19. Oktober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7" y="1631156"/>
            <a:ext cx="11157745"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9">
            <a:extLst>
              <a:ext uri="{FF2B5EF4-FFF2-40B4-BE49-F238E27FC236}">
                <a16:creationId xmlns:a16="http://schemas.microsoft.com/office/drawing/2014/main" id="{A8EC489F-F71C-4659-9116-2F6E62F5F9C7}"/>
              </a:ext>
            </a:extLst>
          </p:cNvPr>
          <p:cNvSpPr>
            <a:spLocks noGrp="1"/>
          </p:cNvSpPr>
          <p:nvPr>
            <p:ph type="body" sz="quarter" idx="14"/>
          </p:nvPr>
        </p:nvSpPr>
        <p:spPr>
          <a:xfrm>
            <a:off x="518318" y="687598"/>
            <a:ext cx="6844386" cy="249812"/>
          </a:xfrm>
        </p:spPr>
        <p:txBody>
          <a:bodyPr wrap="square">
            <a:spAutoFit/>
          </a:bodyPr>
          <a:lstStyle>
            <a:lvl1pPr>
              <a:defRPr sz="1600">
                <a:solidFill>
                  <a:schemeClr val="tx2"/>
                </a:solidFill>
              </a:defRPr>
            </a:lvl1pPr>
          </a:lstStyle>
          <a:p>
            <a:pPr lvl="0"/>
            <a:r>
              <a:rPr lang="de-DE" dirty="0"/>
              <a:t>Mastertextformat bearbeiten</a:t>
            </a:r>
          </a:p>
        </p:txBody>
      </p:sp>
      <p:sp>
        <p:nvSpPr>
          <p:cNvPr id="6" name="Titel 5">
            <a:extLst>
              <a:ext uri="{FF2B5EF4-FFF2-40B4-BE49-F238E27FC236}">
                <a16:creationId xmlns:a16="http://schemas.microsoft.com/office/drawing/2014/main" id="{F5C59997-58CB-4A34-A7D6-744D4117FF64}"/>
              </a:ext>
            </a:extLst>
          </p:cNvPr>
          <p:cNvSpPr>
            <a:spLocks noGrp="1"/>
          </p:cNvSpPr>
          <p:nvPr>
            <p:ph type="title"/>
          </p:nvPr>
        </p:nvSpPr>
        <p:spPr/>
        <p:txBody>
          <a:bodyPr/>
          <a:lstStyle/>
          <a:p>
            <a:r>
              <a:rPr lang="de-DE"/>
              <a:t>Mastertitelformat bearbeiten</a:t>
            </a:r>
          </a:p>
        </p:txBody>
      </p:sp>
      <p:pic>
        <p:nvPicPr>
          <p:cNvPr id="11" name="image.jpe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2325" y="267621"/>
            <a:ext cx="1424323" cy="490311"/>
          </a:xfrm>
          <a:prstGeom prst="rect">
            <a:avLst/>
          </a:prstGeom>
          <a:ln w="12700">
            <a:miter lim="400000"/>
          </a:ln>
        </p:spPr>
      </p:pic>
    </p:spTree>
    <p:extLst>
      <p:ext uri="{BB962C8B-B14F-4D97-AF65-F5344CB8AC3E}">
        <p14:creationId xmlns:p14="http://schemas.microsoft.com/office/powerpoint/2010/main" val="3529591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1_Inhaltsseite mit Logo">
    <p:spTree>
      <p:nvGrpSpPr>
        <p:cNvPr id="1" name=""/>
        <p:cNvGrpSpPr/>
        <p:nvPr/>
      </p:nvGrpSpPr>
      <p:grpSpPr>
        <a:xfrm>
          <a:off x="0" y="0"/>
          <a:ext cx="0" cy="0"/>
          <a:chOff x="0" y="0"/>
          <a:chExt cx="0" cy="0"/>
        </a:xfrm>
      </p:grpSpPr>
      <p:sp>
        <p:nvSpPr>
          <p:cNvPr id="133" name="Rechteck 59"/>
          <p:cNvSpPr/>
          <p:nvPr/>
        </p:nvSpPr>
        <p:spPr>
          <a:xfrm>
            <a:off x="3" y="1985665"/>
            <a:ext cx="238124" cy="643235"/>
          </a:xfrm>
          <a:prstGeom prst="rect">
            <a:avLst/>
          </a:prstGeom>
          <a:solidFill>
            <a:srgbClr val="003865"/>
          </a:solidFill>
          <a:ln w="12700">
            <a:miter lim="400000"/>
          </a:ln>
        </p:spPr>
        <p:txBody>
          <a:bodyPr lIns="45719" rIns="45719" anchor="ctr"/>
          <a:lstStyle/>
          <a:p>
            <a:pPr algn="ctr" defTabSz="825479">
              <a:spcBef>
                <a:spcPts val="3400"/>
              </a:spcBef>
              <a:defRPr sz="4000" b="1" i="1">
                <a:ln w="25400" cap="flat">
                  <a:solidFill>
                    <a:srgbClr val="E22400"/>
                  </a:solidFill>
                  <a:prstDash val="solid"/>
                  <a:miter lim="400000"/>
                </a:ln>
                <a:solidFill>
                  <a:srgbClr val="FFFFFF"/>
                </a:solidFill>
                <a:latin typeface="Avenir Next Regular"/>
                <a:ea typeface="Avenir Next Regular"/>
                <a:cs typeface="Avenir Next Regular"/>
                <a:sym typeface="Avenir Next Regular"/>
              </a:defRPr>
            </a:pPr>
            <a:endParaRPr sz="4000"/>
          </a:p>
        </p:txBody>
      </p:sp>
      <p:sp>
        <p:nvSpPr>
          <p:cNvPr id="134" name="Rechteck 60"/>
          <p:cNvSpPr/>
          <p:nvPr/>
        </p:nvSpPr>
        <p:spPr>
          <a:xfrm>
            <a:off x="2" y="1309389"/>
            <a:ext cx="238124" cy="643235"/>
          </a:xfrm>
          <a:prstGeom prst="rect">
            <a:avLst/>
          </a:prstGeom>
          <a:solidFill>
            <a:srgbClr val="009B77"/>
          </a:solidFill>
          <a:ln w="12700">
            <a:miter lim="400000"/>
          </a:ln>
        </p:spPr>
        <p:txBody>
          <a:bodyPr lIns="45719" rIns="45719" anchor="ctr"/>
          <a:lstStyle/>
          <a:p>
            <a:pPr algn="ctr" defTabSz="825479">
              <a:spcBef>
                <a:spcPts val="3400"/>
              </a:spcBef>
              <a:defRPr sz="4000" b="1" i="1">
                <a:ln w="25400" cap="flat">
                  <a:solidFill>
                    <a:srgbClr val="E22400"/>
                  </a:solidFill>
                  <a:prstDash val="solid"/>
                  <a:miter lim="400000"/>
                </a:ln>
                <a:solidFill>
                  <a:srgbClr val="FFFFFF"/>
                </a:solidFill>
                <a:latin typeface="Avenir Next Regular"/>
                <a:ea typeface="Avenir Next Regular"/>
                <a:cs typeface="Avenir Next Regular"/>
                <a:sym typeface="Avenir Next Regular"/>
              </a:defRPr>
            </a:pPr>
            <a:endParaRPr sz="4000"/>
          </a:p>
        </p:txBody>
      </p:sp>
      <p:sp>
        <p:nvSpPr>
          <p:cNvPr id="135" name="Freihandform 108"/>
          <p:cNvSpPr/>
          <p:nvPr/>
        </p:nvSpPr>
        <p:spPr>
          <a:xfrm>
            <a:off x="273053" y="657387"/>
            <a:ext cx="11918953" cy="59243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0468" y="21600"/>
                </a:lnTo>
              </a:path>
            </a:pathLst>
          </a:custGeom>
          <a:ln>
            <a:solidFill>
              <a:srgbClr val="003865"/>
            </a:solidFill>
          </a:ln>
        </p:spPr>
        <p:txBody>
          <a:bodyPr lIns="45719" rIns="45719" anchor="ctr"/>
          <a:lstStyle/>
          <a:p>
            <a:pPr algn="ctr" defTabSz="825479">
              <a:spcBef>
                <a:spcPts val="3400"/>
              </a:spcBef>
              <a:defRPr sz="4000" b="1" i="1">
                <a:ln w="25400" cap="flat">
                  <a:solidFill>
                    <a:srgbClr val="E22400"/>
                  </a:solidFill>
                  <a:prstDash val="solid"/>
                  <a:miter lim="400000"/>
                </a:ln>
                <a:solidFill>
                  <a:srgbClr val="FBEE9F"/>
                </a:solidFill>
                <a:latin typeface="Avenir Next Regular"/>
                <a:ea typeface="Avenir Next Regular"/>
                <a:cs typeface="Avenir Next Regular"/>
                <a:sym typeface="Avenir Next Regular"/>
              </a:defRPr>
            </a:pPr>
            <a:endParaRPr sz="4000"/>
          </a:p>
        </p:txBody>
      </p:sp>
      <p:pic>
        <p:nvPicPr>
          <p:cNvPr id="136" name="Grafik 9" descr="Grafik 9"/>
          <p:cNvPicPr>
            <a:picLocks noChangeAspect="1"/>
          </p:cNvPicPr>
          <p:nvPr/>
        </p:nvPicPr>
        <p:blipFill>
          <a:blip r:embed="rId2"/>
          <a:stretch>
            <a:fillRect/>
          </a:stretch>
        </p:blipFill>
        <p:spPr>
          <a:xfrm>
            <a:off x="10426706" y="127112"/>
            <a:ext cx="1495425" cy="436243"/>
          </a:xfrm>
          <a:prstGeom prst="rect">
            <a:avLst/>
          </a:prstGeom>
          <a:ln w="12700">
            <a:miter lim="400000"/>
          </a:ln>
        </p:spPr>
      </p:pic>
      <p:sp>
        <p:nvSpPr>
          <p:cNvPr id="137" name="Shape 137"/>
          <p:cNvSpPr txBox="1">
            <a:spLocks noGrp="1"/>
          </p:cNvSpPr>
          <p:nvPr>
            <p:ph type="body" idx="1"/>
          </p:nvPr>
        </p:nvSpPr>
        <p:spPr>
          <a:xfrm>
            <a:off x="528000" y="912000"/>
            <a:ext cx="11339413" cy="5507715"/>
          </a:xfrm>
          <a:prstGeom prst="rect">
            <a:avLst/>
          </a:prstGeom>
        </p:spPr>
        <p:txBody>
          <a:bodyPr/>
          <a:lstStyle>
            <a:lvl1pPr>
              <a:lnSpc>
                <a:spcPct val="100000"/>
              </a:lnSpc>
              <a:spcBef>
                <a:spcPts val="700"/>
              </a:spcBef>
              <a:defRPr sz="2933" b="1">
                <a:solidFill>
                  <a:srgbClr val="003865"/>
                </a:solidFill>
              </a:defRPr>
            </a:lvl1pPr>
            <a:lvl2pPr marL="239994" indent="0">
              <a:lnSpc>
                <a:spcPct val="100000"/>
              </a:lnSpc>
              <a:spcBef>
                <a:spcPts val="700"/>
              </a:spcBef>
              <a:defRPr sz="2533" b="0">
                <a:solidFill>
                  <a:srgbClr val="003865"/>
                </a:solidFill>
              </a:defRPr>
            </a:lvl2pPr>
            <a:lvl3pPr marL="860978" indent="-380990">
              <a:lnSpc>
                <a:spcPct val="100000"/>
              </a:lnSpc>
              <a:spcBef>
                <a:spcPts val="700"/>
              </a:spcBef>
              <a:buFont typeface="Wingdings" panose="05000000000000000000" pitchFamily="2" charset="2"/>
              <a:buChar char="Ø"/>
              <a:defRPr sz="2133" b="0">
                <a:solidFill>
                  <a:srgbClr val="003865"/>
                </a:solidFill>
              </a:defRPr>
            </a:lvl3pPr>
            <a:lvl4pPr marL="959976" indent="0">
              <a:lnSpc>
                <a:spcPct val="100000"/>
              </a:lnSpc>
              <a:spcBef>
                <a:spcPts val="700"/>
              </a:spcBef>
              <a:defRPr sz="1867" b="0" i="1">
                <a:solidFill>
                  <a:srgbClr val="003865"/>
                </a:solidFill>
              </a:defRPr>
            </a:lvl4pPr>
            <a:lvl5pPr marL="0" indent="129597">
              <a:lnSpc>
                <a:spcPct val="100000"/>
              </a:lnSpc>
              <a:spcBef>
                <a:spcPts val="533"/>
              </a:spcBef>
              <a:buSzPct val="100000"/>
              <a:buChar char="»"/>
              <a:defRPr sz="1600" b="0">
                <a:solidFill>
                  <a:srgbClr val="003865"/>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1" name="Shape 141"/>
          <p:cNvSpPr txBox="1">
            <a:spLocks noGrp="1"/>
          </p:cNvSpPr>
          <p:nvPr>
            <p:ph type="sldNum" sz="quarter" idx="2"/>
          </p:nvPr>
        </p:nvSpPr>
        <p:spPr>
          <a:xfrm>
            <a:off x="11698843" y="6600003"/>
            <a:ext cx="230832" cy="138500"/>
          </a:xfrm>
          <a:prstGeom prst="rect">
            <a:avLst/>
          </a:prstGeom>
        </p:spPr>
        <p:txBody>
          <a:bodyPr lIns="0" tIns="0" rIns="0" bIns="0" anchor="t"/>
          <a:lstStyle>
            <a:lvl1pPr>
              <a:defRPr sz="900">
                <a:solidFill>
                  <a:srgbClr val="003865"/>
                </a:solidFill>
              </a:defRPr>
            </a:lvl1pPr>
          </a:lstStyle>
          <a:p>
            <a:fld id="{86CB4B4D-7CA3-9044-876B-883B54F8677D}" type="slidenum">
              <a:t>‹Nr.›</a:t>
            </a:fld>
            <a:endParaRPr/>
          </a:p>
        </p:txBody>
      </p:sp>
      <p:sp>
        <p:nvSpPr>
          <p:cNvPr id="143" name="Shape 143"/>
          <p:cNvSpPr txBox="1">
            <a:spLocks noGrp="1"/>
          </p:cNvSpPr>
          <p:nvPr>
            <p:ph type="body" sz="quarter" idx="21"/>
          </p:nvPr>
        </p:nvSpPr>
        <p:spPr>
          <a:xfrm>
            <a:off x="266701" y="95805"/>
            <a:ext cx="9449487" cy="369330"/>
          </a:xfrm>
          <a:prstGeom prst="rect">
            <a:avLst/>
          </a:prstGeom>
        </p:spPr>
        <p:txBody>
          <a:bodyPr lIns="45719" tIns="45719" rIns="45719" bIns="45719">
            <a:spAutoFit/>
          </a:bodyPr>
          <a:lstStyle>
            <a:lvl1pPr>
              <a:lnSpc>
                <a:spcPct val="100000"/>
              </a:lnSpc>
              <a:spcBef>
                <a:spcPts val="0"/>
              </a:spcBef>
              <a:defRPr sz="1800" b="1">
                <a:solidFill>
                  <a:srgbClr val="009B77"/>
                </a:solidFill>
              </a:defRPr>
            </a:lvl1pPr>
          </a:lstStyle>
          <a:p>
            <a:pPr>
              <a:lnSpc>
                <a:spcPct val="100000"/>
              </a:lnSpc>
              <a:spcBef>
                <a:spcPts val="0"/>
              </a:spcBef>
              <a:defRPr sz="1800" b="1">
                <a:solidFill>
                  <a:srgbClr val="009B77"/>
                </a:solidFill>
              </a:defRPr>
            </a:pPr>
            <a:endParaRPr/>
          </a:p>
        </p:txBody>
      </p:sp>
    </p:spTree>
    <p:extLst>
      <p:ext uri="{BB962C8B-B14F-4D97-AF65-F5344CB8AC3E}">
        <p14:creationId xmlns:p14="http://schemas.microsoft.com/office/powerpoint/2010/main" val="43682178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Kapiteltrenner">
    <p:spTree>
      <p:nvGrpSpPr>
        <p:cNvPr id="1" name=""/>
        <p:cNvGrpSpPr/>
        <p:nvPr/>
      </p:nvGrpSpPr>
      <p:grpSpPr>
        <a:xfrm>
          <a:off x="0" y="0"/>
          <a:ext cx="0" cy="0"/>
          <a:chOff x="0" y="0"/>
          <a:chExt cx="0" cy="0"/>
        </a:xfrm>
      </p:grpSpPr>
      <p:sp>
        <p:nvSpPr>
          <p:cNvPr id="312" name="KapiteltrennerMehrzeilig möglich"/>
          <p:cNvSpPr txBox="1">
            <a:spLocks noGrp="1"/>
          </p:cNvSpPr>
          <p:nvPr>
            <p:ph type="title" hasCustomPrompt="1"/>
          </p:nvPr>
        </p:nvSpPr>
        <p:spPr>
          <a:prstGeom prst="rect">
            <a:avLst/>
          </a:prstGeom>
        </p:spPr>
        <p:txBody>
          <a:bodyPr/>
          <a:lstStyle/>
          <a:p>
            <a:r>
              <a:t>KapiteltrennerMehrzeilig möglich</a:t>
            </a:r>
          </a:p>
        </p:txBody>
      </p:sp>
      <p:sp>
        <p:nvSpPr>
          <p:cNvPr id="313" name="01"/>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extfolie">
    <p:bg>
      <p:bgPr>
        <a:solidFill>
          <a:srgbClr val="FFFFFF"/>
        </a:solidFill>
        <a:effectLst/>
      </p:bgPr>
    </p:bg>
    <p:spTree>
      <p:nvGrpSpPr>
        <p:cNvPr id="1" name=""/>
        <p:cNvGrpSpPr/>
        <p:nvPr/>
      </p:nvGrpSpPr>
      <p:grpSpPr>
        <a:xfrm>
          <a:off x="0" y="0"/>
          <a:ext cx="0" cy="0"/>
          <a:chOff x="0" y="0"/>
          <a:chExt cx="0" cy="0"/>
        </a:xfrm>
      </p:grpSpPr>
      <p:sp>
        <p:nvSpPr>
          <p:cNvPr id="320" name="Rechteck 6"/>
          <p:cNvSpPr/>
          <p:nvPr/>
        </p:nvSpPr>
        <p:spPr>
          <a:xfrm>
            <a:off x="518399" y="1196732"/>
            <a:ext cx="11676064" cy="72001"/>
          </a:xfrm>
          <a:prstGeom prst="rect">
            <a:avLst/>
          </a:prstGeom>
          <a:solidFill>
            <a:schemeClr val="accent4"/>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321" name="Rechteck 8"/>
          <p:cNvSpPr/>
          <p:nvPr/>
        </p:nvSpPr>
        <p:spPr>
          <a:xfrm>
            <a:off x="517200" y="6537575"/>
            <a:ext cx="11674800" cy="12701"/>
          </a:xfrm>
          <a:prstGeom prst="rect">
            <a:avLst/>
          </a:prstGeom>
          <a:solidFill>
            <a:schemeClr val="accent3"/>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322" name="Freihandform: Form 65"/>
          <p:cNvSpPr/>
          <p:nvPr/>
        </p:nvSpPr>
        <p:spPr>
          <a:xfrm>
            <a:off x="10596063" y="299345"/>
            <a:ext cx="1080001" cy="412330"/>
          </a:xfrm>
          <a:custGeom>
            <a:avLst/>
            <a:gdLst/>
            <a:ahLst/>
            <a:cxnLst>
              <a:cxn ang="0">
                <a:pos x="wd2" y="hd2"/>
              </a:cxn>
              <a:cxn ang="5400000">
                <a:pos x="wd2" y="hd2"/>
              </a:cxn>
              <a:cxn ang="10800000">
                <a:pos x="wd2" y="hd2"/>
              </a:cxn>
              <a:cxn ang="16200000">
                <a:pos x="wd2" y="hd2"/>
              </a:cxn>
            </a:cxnLst>
            <a:rect l="0" t="0" r="r" b="b"/>
            <a:pathLst>
              <a:path w="21600" h="21600" extrusionOk="0">
                <a:moveTo>
                  <a:pt x="0" y="2014"/>
                </a:moveTo>
                <a:lnTo>
                  <a:pt x="418" y="919"/>
                </a:lnTo>
                <a:lnTo>
                  <a:pt x="418" y="20797"/>
                </a:lnTo>
                <a:lnTo>
                  <a:pt x="0" y="20797"/>
                </a:lnTo>
                <a:lnTo>
                  <a:pt x="0" y="2014"/>
                </a:lnTo>
                <a:close/>
                <a:moveTo>
                  <a:pt x="1254" y="1095"/>
                </a:moveTo>
                <a:lnTo>
                  <a:pt x="6269" y="1095"/>
                </a:lnTo>
                <a:lnTo>
                  <a:pt x="6269" y="0"/>
                </a:lnTo>
                <a:lnTo>
                  <a:pt x="836" y="0"/>
                </a:lnTo>
                <a:lnTo>
                  <a:pt x="836" y="13135"/>
                </a:lnTo>
                <a:lnTo>
                  <a:pt x="5452" y="13135"/>
                </a:lnTo>
                <a:lnTo>
                  <a:pt x="5452" y="12041"/>
                </a:lnTo>
                <a:lnTo>
                  <a:pt x="1254" y="12041"/>
                </a:lnTo>
                <a:lnTo>
                  <a:pt x="1254" y="1095"/>
                </a:lnTo>
                <a:close/>
                <a:moveTo>
                  <a:pt x="6081" y="9851"/>
                </a:moveTo>
                <a:lnTo>
                  <a:pt x="2090" y="9851"/>
                </a:lnTo>
                <a:lnTo>
                  <a:pt x="2090" y="5473"/>
                </a:lnTo>
                <a:lnTo>
                  <a:pt x="5503" y="5473"/>
                </a:lnTo>
                <a:lnTo>
                  <a:pt x="5921" y="4378"/>
                </a:lnTo>
                <a:lnTo>
                  <a:pt x="2090" y="4378"/>
                </a:lnTo>
                <a:lnTo>
                  <a:pt x="2090" y="3284"/>
                </a:lnTo>
                <a:lnTo>
                  <a:pt x="6269" y="3284"/>
                </a:lnTo>
                <a:lnTo>
                  <a:pt x="6269" y="2189"/>
                </a:lnTo>
                <a:lnTo>
                  <a:pt x="1672" y="2189"/>
                </a:lnTo>
                <a:lnTo>
                  <a:pt x="1672" y="10946"/>
                </a:lnTo>
                <a:lnTo>
                  <a:pt x="5668" y="10946"/>
                </a:lnTo>
                <a:lnTo>
                  <a:pt x="6081" y="9851"/>
                </a:lnTo>
                <a:close/>
                <a:moveTo>
                  <a:pt x="836" y="20797"/>
                </a:moveTo>
                <a:lnTo>
                  <a:pt x="1254" y="20797"/>
                </a:lnTo>
                <a:lnTo>
                  <a:pt x="1254" y="15324"/>
                </a:lnTo>
                <a:lnTo>
                  <a:pt x="1672" y="15324"/>
                </a:lnTo>
                <a:lnTo>
                  <a:pt x="1672" y="19878"/>
                </a:lnTo>
                <a:lnTo>
                  <a:pt x="2089" y="18784"/>
                </a:lnTo>
                <a:lnTo>
                  <a:pt x="2089" y="15324"/>
                </a:lnTo>
                <a:lnTo>
                  <a:pt x="5452" y="15324"/>
                </a:lnTo>
                <a:lnTo>
                  <a:pt x="5452" y="14230"/>
                </a:lnTo>
                <a:lnTo>
                  <a:pt x="836" y="14230"/>
                </a:lnTo>
                <a:lnTo>
                  <a:pt x="836" y="20797"/>
                </a:lnTo>
                <a:close/>
                <a:moveTo>
                  <a:pt x="21182" y="0"/>
                </a:moveTo>
                <a:lnTo>
                  <a:pt x="21182" y="12588"/>
                </a:lnTo>
                <a:cubicBezTo>
                  <a:pt x="21182" y="15517"/>
                  <a:pt x="20683" y="18034"/>
                  <a:pt x="19519" y="19964"/>
                </a:cubicBezTo>
                <a:lnTo>
                  <a:pt x="19509" y="19931"/>
                </a:lnTo>
                <a:cubicBezTo>
                  <a:pt x="20274" y="18342"/>
                  <a:pt x="20764" y="16301"/>
                  <a:pt x="20764" y="13664"/>
                </a:cubicBezTo>
                <a:lnTo>
                  <a:pt x="20764" y="0"/>
                </a:lnTo>
                <a:lnTo>
                  <a:pt x="20346" y="0"/>
                </a:lnTo>
                <a:lnTo>
                  <a:pt x="20346" y="13646"/>
                </a:lnTo>
                <a:cubicBezTo>
                  <a:pt x="20346" y="17575"/>
                  <a:pt x="19130" y="20524"/>
                  <a:pt x="17630" y="20524"/>
                </a:cubicBezTo>
                <a:cubicBezTo>
                  <a:pt x="16130" y="20524"/>
                  <a:pt x="14914" y="17575"/>
                  <a:pt x="14914" y="13646"/>
                </a:cubicBezTo>
                <a:lnTo>
                  <a:pt x="14914" y="919"/>
                </a:lnTo>
                <a:lnTo>
                  <a:pt x="14496" y="2014"/>
                </a:lnTo>
                <a:lnTo>
                  <a:pt x="14496" y="13664"/>
                </a:lnTo>
                <a:cubicBezTo>
                  <a:pt x="14496" y="18198"/>
                  <a:pt x="15899" y="21600"/>
                  <a:pt x="17630" y="21600"/>
                </a:cubicBezTo>
                <a:cubicBezTo>
                  <a:pt x="17670" y="21600"/>
                  <a:pt x="18048" y="21600"/>
                  <a:pt x="18048" y="21600"/>
                </a:cubicBezTo>
                <a:cubicBezTo>
                  <a:pt x="19752" y="21600"/>
                  <a:pt x="21600" y="18303"/>
                  <a:pt x="21600" y="12604"/>
                </a:cubicBezTo>
                <a:cubicBezTo>
                  <a:pt x="21600" y="12599"/>
                  <a:pt x="21600" y="0"/>
                  <a:pt x="21600" y="0"/>
                </a:cubicBezTo>
                <a:lnTo>
                  <a:pt x="21182" y="0"/>
                </a:lnTo>
                <a:close/>
                <a:moveTo>
                  <a:pt x="17630" y="19429"/>
                </a:moveTo>
                <a:cubicBezTo>
                  <a:pt x="18899" y="19429"/>
                  <a:pt x="19927" y="16968"/>
                  <a:pt x="19928" y="13646"/>
                </a:cubicBezTo>
                <a:lnTo>
                  <a:pt x="19928" y="13646"/>
                </a:lnTo>
                <a:lnTo>
                  <a:pt x="19928" y="919"/>
                </a:lnTo>
                <a:lnTo>
                  <a:pt x="19510" y="2014"/>
                </a:lnTo>
                <a:lnTo>
                  <a:pt x="19510" y="12588"/>
                </a:lnTo>
                <a:cubicBezTo>
                  <a:pt x="19510" y="14704"/>
                  <a:pt x="18856" y="16145"/>
                  <a:pt x="18048" y="16145"/>
                </a:cubicBezTo>
                <a:cubicBezTo>
                  <a:pt x="17240" y="16145"/>
                  <a:pt x="16585" y="14704"/>
                  <a:pt x="16585" y="12588"/>
                </a:cubicBezTo>
                <a:lnTo>
                  <a:pt x="16585" y="0"/>
                </a:lnTo>
                <a:lnTo>
                  <a:pt x="16167" y="0"/>
                </a:lnTo>
                <a:lnTo>
                  <a:pt x="16167" y="12588"/>
                </a:lnTo>
                <a:cubicBezTo>
                  <a:pt x="16167" y="15308"/>
                  <a:pt x="17009" y="17240"/>
                  <a:pt x="18048" y="17240"/>
                </a:cubicBezTo>
                <a:cubicBezTo>
                  <a:pt x="18472" y="17240"/>
                  <a:pt x="18988" y="16690"/>
                  <a:pt x="19338" y="15723"/>
                </a:cubicBezTo>
                <a:lnTo>
                  <a:pt x="19348" y="15755"/>
                </a:lnTo>
                <a:cubicBezTo>
                  <a:pt x="19019" y="17350"/>
                  <a:pt x="18412" y="18335"/>
                  <a:pt x="17630" y="18335"/>
                </a:cubicBezTo>
                <a:cubicBezTo>
                  <a:pt x="16598" y="18335"/>
                  <a:pt x="15760" y="16377"/>
                  <a:pt x="15750" y="13682"/>
                </a:cubicBezTo>
                <a:lnTo>
                  <a:pt x="15749" y="13682"/>
                </a:lnTo>
                <a:lnTo>
                  <a:pt x="15749" y="0"/>
                </a:lnTo>
                <a:lnTo>
                  <a:pt x="15331" y="0"/>
                </a:lnTo>
                <a:lnTo>
                  <a:pt x="15331" y="13682"/>
                </a:lnTo>
                <a:lnTo>
                  <a:pt x="15332" y="13682"/>
                </a:lnTo>
                <a:cubicBezTo>
                  <a:pt x="15340" y="16986"/>
                  <a:pt x="16366" y="19429"/>
                  <a:pt x="17630" y="19429"/>
                </a:cubicBezTo>
                <a:close/>
                <a:moveTo>
                  <a:pt x="8344" y="14230"/>
                </a:moveTo>
                <a:lnTo>
                  <a:pt x="7287" y="20797"/>
                </a:lnTo>
                <a:lnTo>
                  <a:pt x="7705" y="20797"/>
                </a:lnTo>
                <a:lnTo>
                  <a:pt x="7705" y="20797"/>
                </a:lnTo>
                <a:lnTo>
                  <a:pt x="7705" y="20797"/>
                </a:lnTo>
                <a:lnTo>
                  <a:pt x="8233" y="17514"/>
                </a:lnTo>
                <a:lnTo>
                  <a:pt x="11774" y="17514"/>
                </a:lnTo>
                <a:lnTo>
                  <a:pt x="12302" y="20797"/>
                </a:lnTo>
                <a:lnTo>
                  <a:pt x="12720" y="20797"/>
                </a:lnTo>
                <a:lnTo>
                  <a:pt x="12016" y="16419"/>
                </a:lnTo>
                <a:lnTo>
                  <a:pt x="8409" y="16419"/>
                </a:lnTo>
                <a:lnTo>
                  <a:pt x="8585" y="15324"/>
                </a:lnTo>
                <a:lnTo>
                  <a:pt x="12258" y="15324"/>
                </a:lnTo>
                <a:lnTo>
                  <a:pt x="13138" y="20797"/>
                </a:lnTo>
                <a:lnTo>
                  <a:pt x="13555" y="20797"/>
                </a:lnTo>
                <a:lnTo>
                  <a:pt x="12500" y="14230"/>
                </a:lnTo>
                <a:lnTo>
                  <a:pt x="8344" y="14230"/>
                </a:lnTo>
                <a:close/>
                <a:moveTo>
                  <a:pt x="8959" y="0"/>
                </a:moveTo>
                <a:lnTo>
                  <a:pt x="5887" y="19082"/>
                </a:lnTo>
                <a:lnTo>
                  <a:pt x="6153" y="20027"/>
                </a:lnTo>
                <a:lnTo>
                  <a:pt x="9376" y="0"/>
                </a:lnTo>
                <a:lnTo>
                  <a:pt x="8959" y="0"/>
                </a:lnTo>
                <a:close/>
                <a:moveTo>
                  <a:pt x="10630" y="0"/>
                </a:moveTo>
                <a:lnTo>
                  <a:pt x="13849" y="20027"/>
                </a:lnTo>
                <a:lnTo>
                  <a:pt x="14115" y="19082"/>
                </a:lnTo>
                <a:lnTo>
                  <a:pt x="11048" y="0"/>
                </a:lnTo>
                <a:lnTo>
                  <a:pt x="10630" y="0"/>
                </a:lnTo>
                <a:close/>
                <a:moveTo>
                  <a:pt x="8101" y="13135"/>
                </a:moveTo>
                <a:lnTo>
                  <a:pt x="6865" y="20797"/>
                </a:lnTo>
                <a:lnTo>
                  <a:pt x="6447" y="20797"/>
                </a:lnTo>
                <a:lnTo>
                  <a:pt x="9585" y="1300"/>
                </a:lnTo>
                <a:lnTo>
                  <a:pt x="11312" y="12041"/>
                </a:lnTo>
                <a:lnTo>
                  <a:pt x="11730" y="12041"/>
                </a:lnTo>
                <a:lnTo>
                  <a:pt x="9794" y="0"/>
                </a:lnTo>
                <a:lnTo>
                  <a:pt x="10212" y="0"/>
                </a:lnTo>
                <a:lnTo>
                  <a:pt x="12324" y="13135"/>
                </a:lnTo>
                <a:lnTo>
                  <a:pt x="8101" y="13135"/>
                </a:lnTo>
                <a:close/>
                <a:moveTo>
                  <a:pt x="10004" y="6506"/>
                </a:moveTo>
                <a:lnTo>
                  <a:pt x="9114" y="12041"/>
                </a:lnTo>
                <a:lnTo>
                  <a:pt x="10894" y="12041"/>
                </a:lnTo>
                <a:lnTo>
                  <a:pt x="10004" y="6506"/>
                </a:lnTo>
                <a:close/>
                <a:moveTo>
                  <a:pt x="8277" y="12041"/>
                </a:moveTo>
                <a:lnTo>
                  <a:pt x="8696" y="12041"/>
                </a:lnTo>
                <a:lnTo>
                  <a:pt x="9795" y="5206"/>
                </a:lnTo>
                <a:lnTo>
                  <a:pt x="9586" y="3905"/>
                </a:lnTo>
                <a:lnTo>
                  <a:pt x="8277" y="12041"/>
                </a:lnTo>
                <a:close/>
              </a:path>
            </a:pathLst>
          </a:custGeom>
          <a:solidFill>
            <a:schemeClr val="accent4"/>
          </a:solidFill>
          <a:ln w="12700">
            <a:miter lim="400000"/>
          </a:ln>
        </p:spPr>
        <p:txBody>
          <a:bodyPr lIns="179999" tIns="179999" rIns="179999" bIns="179999" anchor="ctr"/>
          <a:lstStyle/>
          <a:p>
            <a:pPr>
              <a:lnSpc>
                <a:spcPct val="110000"/>
              </a:lnSpc>
              <a:spcBef>
                <a:spcPts val="1200"/>
              </a:spcBef>
              <a:defRPr sz="2300">
                <a:solidFill>
                  <a:schemeClr val="accent4"/>
                </a:solidFill>
              </a:defRPr>
            </a:pPr>
            <a:endParaRPr/>
          </a:p>
        </p:txBody>
      </p:sp>
      <p:grpSp>
        <p:nvGrpSpPr>
          <p:cNvPr id="325" name="Gruppieren 12"/>
          <p:cNvGrpSpPr/>
          <p:nvPr/>
        </p:nvGrpSpPr>
        <p:grpSpPr>
          <a:xfrm>
            <a:off x="-390525" y="160153"/>
            <a:ext cx="333375" cy="136812"/>
            <a:chOff x="0" y="0"/>
            <a:chExt cx="333375" cy="136812"/>
          </a:xfrm>
        </p:grpSpPr>
        <p:sp>
          <p:nvSpPr>
            <p:cNvPr id="323" name="Gerader Verbinder 9"/>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324" name="Textfeld 10"/>
            <p:cNvSpPr txBox="1"/>
            <p:nvPr/>
          </p:nvSpPr>
          <p:spPr>
            <a:xfrm>
              <a:off x="33212" y="-1"/>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08,70</a:t>
              </a:r>
            </a:p>
          </p:txBody>
        </p:sp>
      </p:grpSp>
      <p:grpSp>
        <p:nvGrpSpPr>
          <p:cNvPr id="328" name="Gruppieren 14"/>
          <p:cNvGrpSpPr/>
          <p:nvPr/>
        </p:nvGrpSpPr>
        <p:grpSpPr>
          <a:xfrm>
            <a:off x="-390525" y="1131703"/>
            <a:ext cx="333375" cy="136813"/>
            <a:chOff x="0" y="0"/>
            <a:chExt cx="333375" cy="136812"/>
          </a:xfrm>
        </p:grpSpPr>
        <p:sp>
          <p:nvSpPr>
            <p:cNvPr id="326" name="Gerader Verbinder 15"/>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327" name="Textfeld 16"/>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06,00</a:t>
              </a:r>
            </a:p>
          </p:txBody>
        </p:sp>
      </p:grpSp>
      <p:grpSp>
        <p:nvGrpSpPr>
          <p:cNvPr id="331" name="Gruppieren 17"/>
          <p:cNvGrpSpPr/>
          <p:nvPr/>
        </p:nvGrpSpPr>
        <p:grpSpPr>
          <a:xfrm>
            <a:off x="-390525" y="1491963"/>
            <a:ext cx="333375" cy="136812"/>
            <a:chOff x="0" y="0"/>
            <a:chExt cx="333375" cy="136812"/>
          </a:xfrm>
        </p:grpSpPr>
        <p:sp>
          <p:nvSpPr>
            <p:cNvPr id="329" name="Gerader Verbinder 18"/>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330" name="Textfeld 19"/>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05,00</a:t>
              </a:r>
            </a:p>
          </p:txBody>
        </p:sp>
      </p:grpSp>
      <p:grpSp>
        <p:nvGrpSpPr>
          <p:cNvPr id="334" name="Gruppieren 20"/>
          <p:cNvGrpSpPr/>
          <p:nvPr/>
        </p:nvGrpSpPr>
        <p:grpSpPr>
          <a:xfrm>
            <a:off x="-390525" y="3292187"/>
            <a:ext cx="333375" cy="136813"/>
            <a:chOff x="0" y="0"/>
            <a:chExt cx="333375" cy="136812"/>
          </a:xfrm>
        </p:grpSpPr>
        <p:sp>
          <p:nvSpPr>
            <p:cNvPr id="332" name="Gerader Verbinder 21"/>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333" name="Textfeld 22"/>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00,00</a:t>
              </a:r>
            </a:p>
          </p:txBody>
        </p:sp>
      </p:grpSp>
      <p:grpSp>
        <p:nvGrpSpPr>
          <p:cNvPr id="337" name="Gruppieren 23"/>
          <p:cNvGrpSpPr/>
          <p:nvPr/>
        </p:nvGrpSpPr>
        <p:grpSpPr>
          <a:xfrm>
            <a:off x="-390525" y="6063962"/>
            <a:ext cx="333375" cy="136813"/>
            <a:chOff x="0" y="0"/>
            <a:chExt cx="333375" cy="136812"/>
          </a:xfrm>
        </p:grpSpPr>
        <p:sp>
          <p:nvSpPr>
            <p:cNvPr id="335" name="Gerader Verbinder 24"/>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336" name="Textfeld 25"/>
            <p:cNvSpPr txBox="1"/>
            <p:nvPr/>
          </p:nvSpPr>
          <p:spPr>
            <a:xfrm>
              <a:off x="33215"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07,70</a:t>
              </a:r>
            </a:p>
          </p:txBody>
        </p:sp>
      </p:grpSp>
      <p:grpSp>
        <p:nvGrpSpPr>
          <p:cNvPr id="340" name="Gruppieren 26"/>
          <p:cNvGrpSpPr/>
          <p:nvPr/>
        </p:nvGrpSpPr>
        <p:grpSpPr>
          <a:xfrm>
            <a:off x="-390525" y="6495762"/>
            <a:ext cx="333375" cy="136813"/>
            <a:chOff x="0" y="0"/>
            <a:chExt cx="333375" cy="136812"/>
          </a:xfrm>
        </p:grpSpPr>
        <p:sp>
          <p:nvSpPr>
            <p:cNvPr id="338" name="Gerader Verbinder 27"/>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339" name="Textfeld 28"/>
            <p:cNvSpPr txBox="1"/>
            <p:nvPr/>
          </p:nvSpPr>
          <p:spPr>
            <a:xfrm>
              <a:off x="33216"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08,90</a:t>
              </a:r>
            </a:p>
          </p:txBody>
        </p:sp>
      </p:grpSp>
      <p:grpSp>
        <p:nvGrpSpPr>
          <p:cNvPr id="343" name="Gruppieren 29"/>
          <p:cNvGrpSpPr/>
          <p:nvPr/>
        </p:nvGrpSpPr>
        <p:grpSpPr>
          <a:xfrm>
            <a:off x="379926" y="-396785"/>
            <a:ext cx="136174" cy="333376"/>
            <a:chOff x="0" y="0"/>
            <a:chExt cx="136173" cy="333375"/>
          </a:xfrm>
        </p:grpSpPr>
        <p:sp>
          <p:nvSpPr>
            <p:cNvPr id="341" name="Gerader Verbinder 30"/>
            <p:cNvSpPr/>
            <p:nvPr/>
          </p:nvSpPr>
          <p:spPr>
            <a:xfrm flipV="1">
              <a:off x="136173"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342" name="Textfeld 31"/>
            <p:cNvSpPr txBox="1"/>
            <p:nvPr/>
          </p:nvSpPr>
          <p:spPr>
            <a:xfrm rot="16200000">
              <a:off x="-69975" y="102553"/>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grpSp>
        <p:nvGrpSpPr>
          <p:cNvPr id="346" name="Gruppieren 32"/>
          <p:cNvGrpSpPr/>
          <p:nvPr/>
        </p:nvGrpSpPr>
        <p:grpSpPr>
          <a:xfrm>
            <a:off x="5851248" y="-396787"/>
            <a:ext cx="136170" cy="333376"/>
            <a:chOff x="0" y="0"/>
            <a:chExt cx="136169" cy="333375"/>
          </a:xfrm>
        </p:grpSpPr>
        <p:sp>
          <p:nvSpPr>
            <p:cNvPr id="344" name="Gerader Verbinder 33"/>
            <p:cNvSpPr/>
            <p:nvPr/>
          </p:nvSpPr>
          <p:spPr>
            <a:xfrm flipV="1">
              <a:off x="136169"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345" name="Textfeld 34"/>
            <p:cNvSpPr txBox="1"/>
            <p:nvPr/>
          </p:nvSpPr>
          <p:spPr>
            <a:xfrm rot="16200000">
              <a:off x="-69975"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grpSp>
        <p:nvGrpSpPr>
          <p:cNvPr id="349" name="Gruppieren 13"/>
          <p:cNvGrpSpPr/>
          <p:nvPr/>
        </p:nvGrpSpPr>
        <p:grpSpPr>
          <a:xfrm>
            <a:off x="6203315" y="-396789"/>
            <a:ext cx="127635" cy="333376"/>
            <a:chOff x="0" y="0"/>
            <a:chExt cx="127633" cy="333375"/>
          </a:xfrm>
        </p:grpSpPr>
        <p:sp>
          <p:nvSpPr>
            <p:cNvPr id="347" name="Gerader Verbinder 36"/>
            <p:cNvSpPr/>
            <p:nvPr/>
          </p:nvSpPr>
          <p:spPr>
            <a:xfrm flipV="1">
              <a:off x="-1" y="0"/>
              <a:ext cx="2"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348" name="Textfeld 37"/>
            <p:cNvSpPr txBox="1"/>
            <p:nvPr/>
          </p:nvSpPr>
          <p:spPr>
            <a:xfrm rot="16200000">
              <a:off x="-69341"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sp>
        <p:nvSpPr>
          <p:cNvPr id="350" name="Gerader Verbinder 39"/>
          <p:cNvSpPr/>
          <p:nvPr/>
        </p:nvSpPr>
        <p:spPr>
          <a:xfrm flipV="1">
            <a:off x="6095365" y="-396789"/>
            <a:ext cx="1" cy="333376"/>
          </a:xfrm>
          <a:prstGeom prst="line">
            <a:avLst/>
          </a:prstGeom>
          <a:ln w="6350">
            <a:solidFill>
              <a:schemeClr val="accent6"/>
            </a:solidFill>
            <a:miter/>
          </a:ln>
        </p:spPr>
        <p:txBody>
          <a:bodyPr lIns="45719" rIns="45719"/>
          <a:lstStyle/>
          <a:p>
            <a:pPr>
              <a:lnSpc>
                <a:spcPct val="110000"/>
              </a:lnSpc>
              <a:spcBef>
                <a:spcPts val="1200"/>
              </a:spcBef>
              <a:defRPr sz="2300">
                <a:solidFill>
                  <a:schemeClr val="accent4"/>
                </a:solidFill>
              </a:defRPr>
            </a:pPr>
            <a:endParaRPr/>
          </a:p>
        </p:txBody>
      </p:sp>
      <p:grpSp>
        <p:nvGrpSpPr>
          <p:cNvPr id="353" name="Gruppieren 40"/>
          <p:cNvGrpSpPr/>
          <p:nvPr/>
        </p:nvGrpSpPr>
        <p:grpSpPr>
          <a:xfrm>
            <a:off x="11545613" y="-396792"/>
            <a:ext cx="136166" cy="333376"/>
            <a:chOff x="0" y="0"/>
            <a:chExt cx="136164" cy="333375"/>
          </a:xfrm>
        </p:grpSpPr>
        <p:sp>
          <p:nvSpPr>
            <p:cNvPr id="351" name="Gerader Verbinder 41"/>
            <p:cNvSpPr/>
            <p:nvPr/>
          </p:nvSpPr>
          <p:spPr>
            <a:xfrm flipV="1">
              <a:off x="136164"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352" name="Textfeld 42"/>
            <p:cNvSpPr txBox="1"/>
            <p:nvPr/>
          </p:nvSpPr>
          <p:spPr>
            <a:xfrm rot="16200000">
              <a:off x="-69975" y="102547"/>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sp>
        <p:nvSpPr>
          <p:cNvPr id="354" name="01"/>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‹Nr.›</a:t>
            </a:fld>
            <a:endParaRPr/>
          </a:p>
        </p:txBody>
      </p:sp>
      <p:sp>
        <p:nvSpPr>
          <p:cNvPr id="355" name="Textebene 1…"/>
          <p:cNvSpPr txBox="1">
            <a:spLocks noGrp="1"/>
          </p:cNvSpPr>
          <p:nvPr>
            <p:ph type="body" idx="1"/>
          </p:nvPr>
        </p:nvSpPr>
        <p:spPr>
          <a:xfrm>
            <a:off x="518317" y="1631156"/>
            <a:ext cx="11157746" cy="4569620"/>
          </a:xfrm>
          <a:prstGeom prst="rect">
            <a:avLst/>
          </a:prstGeom>
        </p:spPr>
        <p:txBody>
          <a:bodyPr/>
          <a:lstStyle>
            <a:lvl1pPr>
              <a:defRPr b="1"/>
            </a:lvl1pPr>
            <a:lvl2pPr>
              <a:defRPr sz="1800"/>
            </a:lvl2pPr>
            <a:lvl3pPr>
              <a:defRPr sz="1600"/>
            </a:lvl3pPr>
          </a:lstStyle>
          <a:p>
            <a:r>
              <a:rPr dirty="0" err="1"/>
              <a:t>Textebene</a:t>
            </a:r>
            <a:r>
              <a:rPr dirty="0"/>
              <a:t> 1</a:t>
            </a:r>
          </a:p>
          <a:p>
            <a:pPr lvl="1"/>
            <a:r>
              <a:rPr dirty="0" err="1"/>
              <a:t>Textebene</a:t>
            </a:r>
            <a:r>
              <a:rPr dirty="0"/>
              <a:t> 2</a:t>
            </a:r>
          </a:p>
          <a:p>
            <a:pPr lvl="2"/>
            <a:r>
              <a:rPr dirty="0" err="1"/>
              <a:t>Textebene</a:t>
            </a:r>
            <a:r>
              <a:rPr dirty="0"/>
              <a:t> 3</a:t>
            </a:r>
          </a:p>
          <a:p>
            <a:pPr lvl="3"/>
            <a:r>
              <a:rPr dirty="0" err="1"/>
              <a:t>Textebene</a:t>
            </a:r>
            <a:r>
              <a:rPr dirty="0"/>
              <a:t> 4</a:t>
            </a:r>
          </a:p>
          <a:p>
            <a:pPr lvl="4"/>
            <a:r>
              <a:rPr dirty="0" err="1"/>
              <a:t>Textebene</a:t>
            </a:r>
            <a:r>
              <a:rPr dirty="0"/>
              <a:t> 5</a:t>
            </a:r>
          </a:p>
        </p:txBody>
      </p:sp>
      <p:sp>
        <p:nvSpPr>
          <p:cNvPr id="356" name="Textplatzhalter 9"/>
          <p:cNvSpPr>
            <a:spLocks noGrp="1"/>
          </p:cNvSpPr>
          <p:nvPr>
            <p:ph type="body" sz="quarter" idx="21"/>
          </p:nvPr>
        </p:nvSpPr>
        <p:spPr>
          <a:xfrm>
            <a:off x="518317" y="687598"/>
            <a:ext cx="6844388" cy="249813"/>
          </a:xfrm>
          <a:prstGeom prst="rect">
            <a:avLst/>
          </a:prstGeom>
          <a:ln w="12700">
            <a:miter lim="400000"/>
          </a:ln>
        </p:spPr>
        <p:txBody>
          <a:bodyPr lIns="0" tIns="0" rIns="0" bIns="0">
            <a:normAutofit fontScale="92500" lnSpcReduction="10000"/>
          </a:bodyPr>
          <a:lstStyle>
            <a:lvl1pPr>
              <a:defRPr sz="1702">
                <a:solidFill>
                  <a:schemeClr val="accent4"/>
                </a:solidFill>
              </a:defRPr>
            </a:lvl1pPr>
          </a:lstStyle>
          <a:p>
            <a:pPr lvl="0" defTabSz="676655">
              <a:lnSpc>
                <a:spcPct val="110000"/>
              </a:lnSpc>
              <a:spcBef>
                <a:spcPts val="800"/>
              </a:spcBef>
            </a:pPr>
            <a:endParaRPr/>
          </a:p>
        </p:txBody>
      </p:sp>
      <p:sp>
        <p:nvSpPr>
          <p:cNvPr id="357" name="Titeltext"/>
          <p:cNvSpPr txBox="1">
            <a:spLocks noGrp="1"/>
          </p:cNvSpPr>
          <p:nvPr>
            <p:ph type="title"/>
          </p:nvPr>
        </p:nvSpPr>
        <p:spPr>
          <a:xfrm>
            <a:off x="518318" y="301185"/>
            <a:ext cx="6844386" cy="332400"/>
          </a:xfrm>
          <a:prstGeom prst="rect">
            <a:avLst/>
          </a:prstGeom>
        </p:spPr>
        <p:txBody>
          <a:bodyPr anchor="t"/>
          <a:lstStyle>
            <a:lvl1pPr>
              <a:defRPr sz="2600">
                <a:solidFill>
                  <a:schemeClr val="accent4"/>
                </a:solidFill>
              </a:defRPr>
            </a:lvl1pPr>
          </a:lstStyle>
          <a:p>
            <a:r>
              <a:t>Titeltext</a:t>
            </a:r>
          </a:p>
        </p:txBody>
      </p:sp>
      <p:pic>
        <p:nvPicPr>
          <p:cNvPr id="358" name="image.jpeg" descr="image.jpeg"/>
          <p:cNvPicPr>
            <a:picLocks noChangeAspect="1"/>
          </p:cNvPicPr>
          <p:nvPr/>
        </p:nvPicPr>
        <p:blipFill>
          <a:blip r:embed="rId2"/>
          <a:stretch>
            <a:fillRect/>
          </a:stretch>
        </p:blipFill>
        <p:spPr>
          <a:xfrm>
            <a:off x="8682325" y="267620"/>
            <a:ext cx="1424324" cy="490313"/>
          </a:xfrm>
          <a:prstGeom prst="rect">
            <a:avLst/>
          </a:prstGeom>
          <a:ln w="12700">
            <a:miter lim="400000"/>
          </a:ln>
        </p:spPr>
      </p:pic>
      <p:sp>
        <p:nvSpPr>
          <p:cNvPr id="42" name="Datumsplatzhalter 2"/>
          <p:cNvSpPr txBox="1"/>
          <p:nvPr userDrawn="1"/>
        </p:nvSpPr>
        <p:spPr>
          <a:xfrm>
            <a:off x="10709100" y="6634666"/>
            <a:ext cx="557845"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r">
              <a:defRPr sz="800"/>
            </a:lvl1pPr>
          </a:lstStyle>
          <a:p>
            <a:r>
              <a:rPr lang="de-DE" dirty="0"/>
              <a:t>7</a:t>
            </a:r>
            <a:r>
              <a:rPr dirty="0"/>
              <a:t>. </a:t>
            </a:r>
            <a:r>
              <a:rPr lang="de-DE" dirty="0"/>
              <a:t>Nov</a:t>
            </a:r>
            <a:r>
              <a:rPr dirty="0"/>
              <a:t> 2022</a:t>
            </a:r>
          </a:p>
        </p:txBody>
      </p:sp>
      <p:sp>
        <p:nvSpPr>
          <p:cNvPr id="43" name="Fußzeilenplatzhalter 3"/>
          <p:cNvSpPr txBox="1"/>
          <p:nvPr userDrawn="1"/>
        </p:nvSpPr>
        <p:spPr>
          <a:xfrm>
            <a:off x="518318" y="6634666"/>
            <a:ext cx="546973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800"/>
            </a:lvl1pPr>
          </a:lstStyle>
          <a:p>
            <a:r>
              <a:rPr dirty="0"/>
              <a:t>Friedrich-Alexander-</a:t>
            </a:r>
            <a:r>
              <a:rPr dirty="0" err="1"/>
              <a:t>Universität</a:t>
            </a:r>
            <a:r>
              <a:rPr dirty="0"/>
              <a:t> Erlangen-</a:t>
            </a:r>
            <a:r>
              <a:rPr dirty="0" err="1"/>
              <a:t>Nürnberg</a:t>
            </a:r>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extfolie | zweispaltig">
    <p:bg>
      <p:bgPr>
        <a:solidFill>
          <a:srgbClr val="FFFFFF"/>
        </a:solidFill>
        <a:effectLst/>
      </p:bgPr>
    </p:bg>
    <p:spTree>
      <p:nvGrpSpPr>
        <p:cNvPr id="1" name=""/>
        <p:cNvGrpSpPr/>
        <p:nvPr/>
      </p:nvGrpSpPr>
      <p:grpSpPr>
        <a:xfrm>
          <a:off x="0" y="0"/>
          <a:ext cx="0" cy="0"/>
          <a:chOff x="0" y="0"/>
          <a:chExt cx="0" cy="0"/>
        </a:xfrm>
      </p:grpSpPr>
      <p:sp>
        <p:nvSpPr>
          <p:cNvPr id="365" name="Rechteck 6"/>
          <p:cNvSpPr/>
          <p:nvPr/>
        </p:nvSpPr>
        <p:spPr>
          <a:xfrm>
            <a:off x="518399" y="1196732"/>
            <a:ext cx="11676064" cy="72001"/>
          </a:xfrm>
          <a:prstGeom prst="rect">
            <a:avLst/>
          </a:prstGeom>
          <a:solidFill>
            <a:schemeClr val="accent4"/>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366" name="Rechteck 8"/>
          <p:cNvSpPr/>
          <p:nvPr/>
        </p:nvSpPr>
        <p:spPr>
          <a:xfrm>
            <a:off x="517200" y="6537575"/>
            <a:ext cx="11674800" cy="12701"/>
          </a:xfrm>
          <a:prstGeom prst="rect">
            <a:avLst/>
          </a:prstGeom>
          <a:solidFill>
            <a:schemeClr val="accent3"/>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367" name="Freihandform: Form 65"/>
          <p:cNvSpPr/>
          <p:nvPr/>
        </p:nvSpPr>
        <p:spPr>
          <a:xfrm>
            <a:off x="10596063" y="299345"/>
            <a:ext cx="1080001" cy="412330"/>
          </a:xfrm>
          <a:custGeom>
            <a:avLst/>
            <a:gdLst/>
            <a:ahLst/>
            <a:cxnLst>
              <a:cxn ang="0">
                <a:pos x="wd2" y="hd2"/>
              </a:cxn>
              <a:cxn ang="5400000">
                <a:pos x="wd2" y="hd2"/>
              </a:cxn>
              <a:cxn ang="10800000">
                <a:pos x="wd2" y="hd2"/>
              </a:cxn>
              <a:cxn ang="16200000">
                <a:pos x="wd2" y="hd2"/>
              </a:cxn>
            </a:cxnLst>
            <a:rect l="0" t="0" r="r" b="b"/>
            <a:pathLst>
              <a:path w="21600" h="21600" extrusionOk="0">
                <a:moveTo>
                  <a:pt x="0" y="2014"/>
                </a:moveTo>
                <a:lnTo>
                  <a:pt x="418" y="919"/>
                </a:lnTo>
                <a:lnTo>
                  <a:pt x="418" y="20797"/>
                </a:lnTo>
                <a:lnTo>
                  <a:pt x="0" y="20797"/>
                </a:lnTo>
                <a:lnTo>
                  <a:pt x="0" y="2014"/>
                </a:lnTo>
                <a:close/>
                <a:moveTo>
                  <a:pt x="1254" y="1095"/>
                </a:moveTo>
                <a:lnTo>
                  <a:pt x="6269" y="1095"/>
                </a:lnTo>
                <a:lnTo>
                  <a:pt x="6269" y="0"/>
                </a:lnTo>
                <a:lnTo>
                  <a:pt x="836" y="0"/>
                </a:lnTo>
                <a:lnTo>
                  <a:pt x="836" y="13135"/>
                </a:lnTo>
                <a:lnTo>
                  <a:pt x="5452" y="13135"/>
                </a:lnTo>
                <a:lnTo>
                  <a:pt x="5452" y="12041"/>
                </a:lnTo>
                <a:lnTo>
                  <a:pt x="1254" y="12041"/>
                </a:lnTo>
                <a:lnTo>
                  <a:pt x="1254" y="1095"/>
                </a:lnTo>
                <a:close/>
                <a:moveTo>
                  <a:pt x="6081" y="9851"/>
                </a:moveTo>
                <a:lnTo>
                  <a:pt x="2090" y="9851"/>
                </a:lnTo>
                <a:lnTo>
                  <a:pt x="2090" y="5473"/>
                </a:lnTo>
                <a:lnTo>
                  <a:pt x="5503" y="5473"/>
                </a:lnTo>
                <a:lnTo>
                  <a:pt x="5921" y="4378"/>
                </a:lnTo>
                <a:lnTo>
                  <a:pt x="2090" y="4378"/>
                </a:lnTo>
                <a:lnTo>
                  <a:pt x="2090" y="3284"/>
                </a:lnTo>
                <a:lnTo>
                  <a:pt x="6269" y="3284"/>
                </a:lnTo>
                <a:lnTo>
                  <a:pt x="6269" y="2189"/>
                </a:lnTo>
                <a:lnTo>
                  <a:pt x="1672" y="2189"/>
                </a:lnTo>
                <a:lnTo>
                  <a:pt x="1672" y="10946"/>
                </a:lnTo>
                <a:lnTo>
                  <a:pt x="5668" y="10946"/>
                </a:lnTo>
                <a:lnTo>
                  <a:pt x="6081" y="9851"/>
                </a:lnTo>
                <a:close/>
                <a:moveTo>
                  <a:pt x="836" y="20797"/>
                </a:moveTo>
                <a:lnTo>
                  <a:pt x="1254" y="20797"/>
                </a:lnTo>
                <a:lnTo>
                  <a:pt x="1254" y="15324"/>
                </a:lnTo>
                <a:lnTo>
                  <a:pt x="1672" y="15324"/>
                </a:lnTo>
                <a:lnTo>
                  <a:pt x="1672" y="19878"/>
                </a:lnTo>
                <a:lnTo>
                  <a:pt x="2089" y="18784"/>
                </a:lnTo>
                <a:lnTo>
                  <a:pt x="2089" y="15324"/>
                </a:lnTo>
                <a:lnTo>
                  <a:pt x="5452" y="15324"/>
                </a:lnTo>
                <a:lnTo>
                  <a:pt x="5452" y="14230"/>
                </a:lnTo>
                <a:lnTo>
                  <a:pt x="836" y="14230"/>
                </a:lnTo>
                <a:lnTo>
                  <a:pt x="836" y="20797"/>
                </a:lnTo>
                <a:close/>
                <a:moveTo>
                  <a:pt x="21182" y="0"/>
                </a:moveTo>
                <a:lnTo>
                  <a:pt x="21182" y="12588"/>
                </a:lnTo>
                <a:cubicBezTo>
                  <a:pt x="21182" y="15517"/>
                  <a:pt x="20683" y="18034"/>
                  <a:pt x="19519" y="19964"/>
                </a:cubicBezTo>
                <a:lnTo>
                  <a:pt x="19509" y="19931"/>
                </a:lnTo>
                <a:cubicBezTo>
                  <a:pt x="20274" y="18342"/>
                  <a:pt x="20764" y="16301"/>
                  <a:pt x="20764" y="13664"/>
                </a:cubicBezTo>
                <a:lnTo>
                  <a:pt x="20764" y="0"/>
                </a:lnTo>
                <a:lnTo>
                  <a:pt x="20346" y="0"/>
                </a:lnTo>
                <a:lnTo>
                  <a:pt x="20346" y="13646"/>
                </a:lnTo>
                <a:cubicBezTo>
                  <a:pt x="20346" y="17575"/>
                  <a:pt x="19130" y="20524"/>
                  <a:pt x="17630" y="20524"/>
                </a:cubicBezTo>
                <a:cubicBezTo>
                  <a:pt x="16130" y="20524"/>
                  <a:pt x="14914" y="17575"/>
                  <a:pt x="14914" y="13646"/>
                </a:cubicBezTo>
                <a:lnTo>
                  <a:pt x="14914" y="919"/>
                </a:lnTo>
                <a:lnTo>
                  <a:pt x="14496" y="2014"/>
                </a:lnTo>
                <a:lnTo>
                  <a:pt x="14496" y="13664"/>
                </a:lnTo>
                <a:cubicBezTo>
                  <a:pt x="14496" y="18198"/>
                  <a:pt x="15899" y="21600"/>
                  <a:pt x="17630" y="21600"/>
                </a:cubicBezTo>
                <a:cubicBezTo>
                  <a:pt x="17670" y="21600"/>
                  <a:pt x="18048" y="21600"/>
                  <a:pt x="18048" y="21600"/>
                </a:cubicBezTo>
                <a:cubicBezTo>
                  <a:pt x="19752" y="21600"/>
                  <a:pt x="21600" y="18303"/>
                  <a:pt x="21600" y="12604"/>
                </a:cubicBezTo>
                <a:cubicBezTo>
                  <a:pt x="21600" y="12599"/>
                  <a:pt x="21600" y="0"/>
                  <a:pt x="21600" y="0"/>
                </a:cubicBezTo>
                <a:lnTo>
                  <a:pt x="21182" y="0"/>
                </a:lnTo>
                <a:close/>
                <a:moveTo>
                  <a:pt x="17630" y="19429"/>
                </a:moveTo>
                <a:cubicBezTo>
                  <a:pt x="18899" y="19429"/>
                  <a:pt x="19927" y="16968"/>
                  <a:pt x="19928" y="13646"/>
                </a:cubicBezTo>
                <a:lnTo>
                  <a:pt x="19928" y="13646"/>
                </a:lnTo>
                <a:lnTo>
                  <a:pt x="19928" y="919"/>
                </a:lnTo>
                <a:lnTo>
                  <a:pt x="19510" y="2014"/>
                </a:lnTo>
                <a:lnTo>
                  <a:pt x="19510" y="12588"/>
                </a:lnTo>
                <a:cubicBezTo>
                  <a:pt x="19510" y="14704"/>
                  <a:pt x="18856" y="16145"/>
                  <a:pt x="18048" y="16145"/>
                </a:cubicBezTo>
                <a:cubicBezTo>
                  <a:pt x="17240" y="16145"/>
                  <a:pt x="16585" y="14704"/>
                  <a:pt x="16585" y="12588"/>
                </a:cubicBezTo>
                <a:lnTo>
                  <a:pt x="16585" y="0"/>
                </a:lnTo>
                <a:lnTo>
                  <a:pt x="16167" y="0"/>
                </a:lnTo>
                <a:lnTo>
                  <a:pt x="16167" y="12588"/>
                </a:lnTo>
                <a:cubicBezTo>
                  <a:pt x="16167" y="15308"/>
                  <a:pt x="17009" y="17240"/>
                  <a:pt x="18048" y="17240"/>
                </a:cubicBezTo>
                <a:cubicBezTo>
                  <a:pt x="18472" y="17240"/>
                  <a:pt x="18988" y="16690"/>
                  <a:pt x="19338" y="15723"/>
                </a:cubicBezTo>
                <a:lnTo>
                  <a:pt x="19348" y="15755"/>
                </a:lnTo>
                <a:cubicBezTo>
                  <a:pt x="19019" y="17350"/>
                  <a:pt x="18412" y="18335"/>
                  <a:pt x="17630" y="18335"/>
                </a:cubicBezTo>
                <a:cubicBezTo>
                  <a:pt x="16598" y="18335"/>
                  <a:pt x="15760" y="16377"/>
                  <a:pt x="15750" y="13682"/>
                </a:cubicBezTo>
                <a:lnTo>
                  <a:pt x="15749" y="13682"/>
                </a:lnTo>
                <a:lnTo>
                  <a:pt x="15749" y="0"/>
                </a:lnTo>
                <a:lnTo>
                  <a:pt x="15331" y="0"/>
                </a:lnTo>
                <a:lnTo>
                  <a:pt x="15331" y="13682"/>
                </a:lnTo>
                <a:lnTo>
                  <a:pt x="15332" y="13682"/>
                </a:lnTo>
                <a:cubicBezTo>
                  <a:pt x="15340" y="16986"/>
                  <a:pt x="16366" y="19429"/>
                  <a:pt x="17630" y="19429"/>
                </a:cubicBezTo>
                <a:close/>
                <a:moveTo>
                  <a:pt x="8344" y="14230"/>
                </a:moveTo>
                <a:lnTo>
                  <a:pt x="7287" y="20797"/>
                </a:lnTo>
                <a:lnTo>
                  <a:pt x="7705" y="20797"/>
                </a:lnTo>
                <a:lnTo>
                  <a:pt x="7705" y="20797"/>
                </a:lnTo>
                <a:lnTo>
                  <a:pt x="7705" y="20797"/>
                </a:lnTo>
                <a:lnTo>
                  <a:pt x="8233" y="17514"/>
                </a:lnTo>
                <a:lnTo>
                  <a:pt x="11774" y="17514"/>
                </a:lnTo>
                <a:lnTo>
                  <a:pt x="12302" y="20797"/>
                </a:lnTo>
                <a:lnTo>
                  <a:pt x="12720" y="20797"/>
                </a:lnTo>
                <a:lnTo>
                  <a:pt x="12016" y="16419"/>
                </a:lnTo>
                <a:lnTo>
                  <a:pt x="8409" y="16419"/>
                </a:lnTo>
                <a:lnTo>
                  <a:pt x="8585" y="15324"/>
                </a:lnTo>
                <a:lnTo>
                  <a:pt x="12258" y="15324"/>
                </a:lnTo>
                <a:lnTo>
                  <a:pt x="13138" y="20797"/>
                </a:lnTo>
                <a:lnTo>
                  <a:pt x="13555" y="20797"/>
                </a:lnTo>
                <a:lnTo>
                  <a:pt x="12500" y="14230"/>
                </a:lnTo>
                <a:lnTo>
                  <a:pt x="8344" y="14230"/>
                </a:lnTo>
                <a:close/>
                <a:moveTo>
                  <a:pt x="8959" y="0"/>
                </a:moveTo>
                <a:lnTo>
                  <a:pt x="5887" y="19082"/>
                </a:lnTo>
                <a:lnTo>
                  <a:pt x="6153" y="20027"/>
                </a:lnTo>
                <a:lnTo>
                  <a:pt x="9376" y="0"/>
                </a:lnTo>
                <a:lnTo>
                  <a:pt x="8959" y="0"/>
                </a:lnTo>
                <a:close/>
                <a:moveTo>
                  <a:pt x="10630" y="0"/>
                </a:moveTo>
                <a:lnTo>
                  <a:pt x="13849" y="20027"/>
                </a:lnTo>
                <a:lnTo>
                  <a:pt x="14115" y="19082"/>
                </a:lnTo>
                <a:lnTo>
                  <a:pt x="11048" y="0"/>
                </a:lnTo>
                <a:lnTo>
                  <a:pt x="10630" y="0"/>
                </a:lnTo>
                <a:close/>
                <a:moveTo>
                  <a:pt x="8101" y="13135"/>
                </a:moveTo>
                <a:lnTo>
                  <a:pt x="6865" y="20797"/>
                </a:lnTo>
                <a:lnTo>
                  <a:pt x="6447" y="20797"/>
                </a:lnTo>
                <a:lnTo>
                  <a:pt x="9585" y="1300"/>
                </a:lnTo>
                <a:lnTo>
                  <a:pt x="11312" y="12041"/>
                </a:lnTo>
                <a:lnTo>
                  <a:pt x="11730" y="12041"/>
                </a:lnTo>
                <a:lnTo>
                  <a:pt x="9794" y="0"/>
                </a:lnTo>
                <a:lnTo>
                  <a:pt x="10212" y="0"/>
                </a:lnTo>
                <a:lnTo>
                  <a:pt x="12324" y="13135"/>
                </a:lnTo>
                <a:lnTo>
                  <a:pt x="8101" y="13135"/>
                </a:lnTo>
                <a:close/>
                <a:moveTo>
                  <a:pt x="10004" y="6506"/>
                </a:moveTo>
                <a:lnTo>
                  <a:pt x="9114" y="12041"/>
                </a:lnTo>
                <a:lnTo>
                  <a:pt x="10894" y="12041"/>
                </a:lnTo>
                <a:lnTo>
                  <a:pt x="10004" y="6506"/>
                </a:lnTo>
                <a:close/>
                <a:moveTo>
                  <a:pt x="8277" y="12041"/>
                </a:moveTo>
                <a:lnTo>
                  <a:pt x="8696" y="12041"/>
                </a:lnTo>
                <a:lnTo>
                  <a:pt x="9795" y="5206"/>
                </a:lnTo>
                <a:lnTo>
                  <a:pt x="9586" y="3905"/>
                </a:lnTo>
                <a:lnTo>
                  <a:pt x="8277" y="12041"/>
                </a:lnTo>
                <a:close/>
              </a:path>
            </a:pathLst>
          </a:custGeom>
          <a:solidFill>
            <a:schemeClr val="accent4"/>
          </a:solidFill>
          <a:ln w="12700">
            <a:miter lim="400000"/>
          </a:ln>
        </p:spPr>
        <p:txBody>
          <a:bodyPr lIns="179999" tIns="179999" rIns="179999" bIns="179999" anchor="ctr"/>
          <a:lstStyle/>
          <a:p>
            <a:pPr>
              <a:lnSpc>
                <a:spcPct val="110000"/>
              </a:lnSpc>
              <a:spcBef>
                <a:spcPts val="1200"/>
              </a:spcBef>
              <a:defRPr sz="2300">
                <a:solidFill>
                  <a:schemeClr val="accent4"/>
                </a:solidFill>
              </a:defRPr>
            </a:pPr>
            <a:endParaRPr/>
          </a:p>
        </p:txBody>
      </p:sp>
      <p:grpSp>
        <p:nvGrpSpPr>
          <p:cNvPr id="370" name="Gruppieren 12"/>
          <p:cNvGrpSpPr/>
          <p:nvPr/>
        </p:nvGrpSpPr>
        <p:grpSpPr>
          <a:xfrm>
            <a:off x="-390525" y="160153"/>
            <a:ext cx="333375" cy="136812"/>
            <a:chOff x="0" y="0"/>
            <a:chExt cx="333375" cy="136812"/>
          </a:xfrm>
        </p:grpSpPr>
        <p:sp>
          <p:nvSpPr>
            <p:cNvPr id="368" name="Gerader Verbinder 9"/>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369" name="Textfeld 10"/>
            <p:cNvSpPr txBox="1"/>
            <p:nvPr/>
          </p:nvSpPr>
          <p:spPr>
            <a:xfrm>
              <a:off x="33212" y="-1"/>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08,70</a:t>
              </a:r>
            </a:p>
          </p:txBody>
        </p:sp>
      </p:grpSp>
      <p:grpSp>
        <p:nvGrpSpPr>
          <p:cNvPr id="373" name="Gruppieren 14"/>
          <p:cNvGrpSpPr/>
          <p:nvPr/>
        </p:nvGrpSpPr>
        <p:grpSpPr>
          <a:xfrm>
            <a:off x="-390525" y="1131703"/>
            <a:ext cx="333375" cy="136813"/>
            <a:chOff x="0" y="0"/>
            <a:chExt cx="333375" cy="136812"/>
          </a:xfrm>
        </p:grpSpPr>
        <p:sp>
          <p:nvSpPr>
            <p:cNvPr id="371" name="Gerader Verbinder 15"/>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372" name="Textfeld 16"/>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06,00</a:t>
              </a:r>
            </a:p>
          </p:txBody>
        </p:sp>
      </p:grpSp>
      <p:grpSp>
        <p:nvGrpSpPr>
          <p:cNvPr id="376" name="Gruppieren 17"/>
          <p:cNvGrpSpPr/>
          <p:nvPr/>
        </p:nvGrpSpPr>
        <p:grpSpPr>
          <a:xfrm>
            <a:off x="-390525" y="1491963"/>
            <a:ext cx="333375" cy="136812"/>
            <a:chOff x="0" y="0"/>
            <a:chExt cx="333375" cy="136812"/>
          </a:xfrm>
        </p:grpSpPr>
        <p:sp>
          <p:nvSpPr>
            <p:cNvPr id="374" name="Gerader Verbinder 18"/>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375" name="Textfeld 19"/>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05,00</a:t>
              </a:r>
            </a:p>
          </p:txBody>
        </p:sp>
      </p:grpSp>
      <p:grpSp>
        <p:nvGrpSpPr>
          <p:cNvPr id="379" name="Gruppieren 20"/>
          <p:cNvGrpSpPr/>
          <p:nvPr/>
        </p:nvGrpSpPr>
        <p:grpSpPr>
          <a:xfrm>
            <a:off x="-390525" y="3292187"/>
            <a:ext cx="333375" cy="136813"/>
            <a:chOff x="0" y="0"/>
            <a:chExt cx="333375" cy="136812"/>
          </a:xfrm>
        </p:grpSpPr>
        <p:sp>
          <p:nvSpPr>
            <p:cNvPr id="377" name="Gerader Verbinder 21"/>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378" name="Textfeld 22"/>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00,00</a:t>
              </a:r>
            </a:p>
          </p:txBody>
        </p:sp>
      </p:grpSp>
      <p:grpSp>
        <p:nvGrpSpPr>
          <p:cNvPr id="382" name="Gruppieren 23"/>
          <p:cNvGrpSpPr/>
          <p:nvPr/>
        </p:nvGrpSpPr>
        <p:grpSpPr>
          <a:xfrm>
            <a:off x="-390525" y="6063962"/>
            <a:ext cx="333375" cy="136813"/>
            <a:chOff x="0" y="0"/>
            <a:chExt cx="333375" cy="136812"/>
          </a:xfrm>
        </p:grpSpPr>
        <p:sp>
          <p:nvSpPr>
            <p:cNvPr id="380" name="Gerader Verbinder 24"/>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381" name="Textfeld 25"/>
            <p:cNvSpPr txBox="1"/>
            <p:nvPr/>
          </p:nvSpPr>
          <p:spPr>
            <a:xfrm>
              <a:off x="33215"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07,70</a:t>
              </a:r>
            </a:p>
          </p:txBody>
        </p:sp>
      </p:grpSp>
      <p:grpSp>
        <p:nvGrpSpPr>
          <p:cNvPr id="385" name="Gruppieren 26"/>
          <p:cNvGrpSpPr/>
          <p:nvPr/>
        </p:nvGrpSpPr>
        <p:grpSpPr>
          <a:xfrm>
            <a:off x="-390525" y="6495762"/>
            <a:ext cx="333375" cy="136813"/>
            <a:chOff x="0" y="0"/>
            <a:chExt cx="333375" cy="136812"/>
          </a:xfrm>
        </p:grpSpPr>
        <p:sp>
          <p:nvSpPr>
            <p:cNvPr id="383" name="Gerader Verbinder 27"/>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384" name="Textfeld 28"/>
            <p:cNvSpPr txBox="1"/>
            <p:nvPr/>
          </p:nvSpPr>
          <p:spPr>
            <a:xfrm>
              <a:off x="33216"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08,90</a:t>
              </a:r>
            </a:p>
          </p:txBody>
        </p:sp>
      </p:grpSp>
      <p:grpSp>
        <p:nvGrpSpPr>
          <p:cNvPr id="388" name="Gruppieren 29"/>
          <p:cNvGrpSpPr/>
          <p:nvPr/>
        </p:nvGrpSpPr>
        <p:grpSpPr>
          <a:xfrm>
            <a:off x="379926" y="-396785"/>
            <a:ext cx="136174" cy="333376"/>
            <a:chOff x="0" y="0"/>
            <a:chExt cx="136173" cy="333375"/>
          </a:xfrm>
        </p:grpSpPr>
        <p:sp>
          <p:nvSpPr>
            <p:cNvPr id="386" name="Gerader Verbinder 30"/>
            <p:cNvSpPr/>
            <p:nvPr/>
          </p:nvSpPr>
          <p:spPr>
            <a:xfrm flipV="1">
              <a:off x="136173"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387" name="Textfeld 31"/>
            <p:cNvSpPr txBox="1"/>
            <p:nvPr/>
          </p:nvSpPr>
          <p:spPr>
            <a:xfrm rot="16200000">
              <a:off x="-69975" y="102553"/>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grpSp>
        <p:nvGrpSpPr>
          <p:cNvPr id="391" name="Gruppieren 32"/>
          <p:cNvGrpSpPr/>
          <p:nvPr/>
        </p:nvGrpSpPr>
        <p:grpSpPr>
          <a:xfrm>
            <a:off x="5851248" y="-396787"/>
            <a:ext cx="136170" cy="333376"/>
            <a:chOff x="0" y="0"/>
            <a:chExt cx="136169" cy="333375"/>
          </a:xfrm>
        </p:grpSpPr>
        <p:sp>
          <p:nvSpPr>
            <p:cNvPr id="389" name="Gerader Verbinder 33"/>
            <p:cNvSpPr/>
            <p:nvPr/>
          </p:nvSpPr>
          <p:spPr>
            <a:xfrm flipV="1">
              <a:off x="136169"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390" name="Textfeld 34"/>
            <p:cNvSpPr txBox="1"/>
            <p:nvPr/>
          </p:nvSpPr>
          <p:spPr>
            <a:xfrm rot="16200000">
              <a:off x="-69975"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grpSp>
        <p:nvGrpSpPr>
          <p:cNvPr id="394" name="Gruppieren 13"/>
          <p:cNvGrpSpPr/>
          <p:nvPr/>
        </p:nvGrpSpPr>
        <p:grpSpPr>
          <a:xfrm>
            <a:off x="6203315" y="-396789"/>
            <a:ext cx="127635" cy="333376"/>
            <a:chOff x="0" y="0"/>
            <a:chExt cx="127633" cy="333375"/>
          </a:xfrm>
        </p:grpSpPr>
        <p:sp>
          <p:nvSpPr>
            <p:cNvPr id="392" name="Gerader Verbinder 36"/>
            <p:cNvSpPr/>
            <p:nvPr/>
          </p:nvSpPr>
          <p:spPr>
            <a:xfrm flipV="1">
              <a:off x="-1" y="0"/>
              <a:ext cx="2"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393" name="Textfeld 37"/>
            <p:cNvSpPr txBox="1"/>
            <p:nvPr/>
          </p:nvSpPr>
          <p:spPr>
            <a:xfrm rot="16200000">
              <a:off x="-69341"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sp>
        <p:nvSpPr>
          <p:cNvPr id="395" name="Gerader Verbinder 39"/>
          <p:cNvSpPr/>
          <p:nvPr/>
        </p:nvSpPr>
        <p:spPr>
          <a:xfrm flipV="1">
            <a:off x="6095365" y="-396789"/>
            <a:ext cx="1" cy="333376"/>
          </a:xfrm>
          <a:prstGeom prst="line">
            <a:avLst/>
          </a:prstGeom>
          <a:ln w="6350">
            <a:solidFill>
              <a:schemeClr val="accent6"/>
            </a:solidFill>
            <a:miter/>
          </a:ln>
        </p:spPr>
        <p:txBody>
          <a:bodyPr lIns="45719" rIns="45719"/>
          <a:lstStyle/>
          <a:p>
            <a:pPr>
              <a:lnSpc>
                <a:spcPct val="110000"/>
              </a:lnSpc>
              <a:spcBef>
                <a:spcPts val="1200"/>
              </a:spcBef>
              <a:defRPr sz="2300">
                <a:solidFill>
                  <a:schemeClr val="accent4"/>
                </a:solidFill>
              </a:defRPr>
            </a:pPr>
            <a:endParaRPr/>
          </a:p>
        </p:txBody>
      </p:sp>
      <p:grpSp>
        <p:nvGrpSpPr>
          <p:cNvPr id="398" name="Gruppieren 40"/>
          <p:cNvGrpSpPr/>
          <p:nvPr/>
        </p:nvGrpSpPr>
        <p:grpSpPr>
          <a:xfrm>
            <a:off x="11545613" y="-396792"/>
            <a:ext cx="136166" cy="333376"/>
            <a:chOff x="0" y="0"/>
            <a:chExt cx="136164" cy="333375"/>
          </a:xfrm>
        </p:grpSpPr>
        <p:sp>
          <p:nvSpPr>
            <p:cNvPr id="396" name="Gerader Verbinder 41"/>
            <p:cNvSpPr/>
            <p:nvPr/>
          </p:nvSpPr>
          <p:spPr>
            <a:xfrm flipV="1">
              <a:off x="136164"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397" name="Textfeld 42"/>
            <p:cNvSpPr txBox="1"/>
            <p:nvPr/>
          </p:nvSpPr>
          <p:spPr>
            <a:xfrm rot="16200000">
              <a:off x="-69975" y="102547"/>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sp>
        <p:nvSpPr>
          <p:cNvPr id="399" name="01"/>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‹Nr.›</a:t>
            </a:fld>
            <a:endParaRPr/>
          </a:p>
        </p:txBody>
      </p:sp>
      <p:sp>
        <p:nvSpPr>
          <p:cNvPr id="400" name="Textebene 1…"/>
          <p:cNvSpPr txBox="1">
            <a:spLocks noGrp="1"/>
          </p:cNvSpPr>
          <p:nvPr>
            <p:ph type="body" sz="half" idx="1"/>
          </p:nvPr>
        </p:nvSpPr>
        <p:spPr>
          <a:xfrm>
            <a:off x="518318" y="1631156"/>
            <a:ext cx="5469733" cy="4569620"/>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401" name="Textplatzhalter 6"/>
          <p:cNvSpPr>
            <a:spLocks noGrp="1"/>
          </p:cNvSpPr>
          <p:nvPr>
            <p:ph type="body" sz="half" idx="21"/>
          </p:nvPr>
        </p:nvSpPr>
        <p:spPr>
          <a:xfrm>
            <a:off x="6206328" y="1631156"/>
            <a:ext cx="5469733" cy="4569620"/>
          </a:xfrm>
          <a:prstGeom prst="rect">
            <a:avLst/>
          </a:prstGeom>
        </p:spPr>
        <p:txBody>
          <a:bodyPr/>
          <a:lstStyle/>
          <a:p>
            <a:pPr>
              <a:lnSpc>
                <a:spcPct val="110000"/>
              </a:lnSpc>
              <a:defRPr sz="1600">
                <a:solidFill>
                  <a:schemeClr val="accent4"/>
                </a:solidFill>
              </a:defRPr>
            </a:pPr>
            <a:endParaRPr/>
          </a:p>
        </p:txBody>
      </p:sp>
      <p:sp>
        <p:nvSpPr>
          <p:cNvPr id="402" name="Titeltext"/>
          <p:cNvSpPr txBox="1">
            <a:spLocks noGrp="1"/>
          </p:cNvSpPr>
          <p:nvPr>
            <p:ph type="title"/>
          </p:nvPr>
        </p:nvSpPr>
        <p:spPr>
          <a:xfrm>
            <a:off x="518318" y="301185"/>
            <a:ext cx="6844386" cy="332400"/>
          </a:xfrm>
          <a:prstGeom prst="rect">
            <a:avLst/>
          </a:prstGeom>
        </p:spPr>
        <p:txBody>
          <a:bodyPr anchor="t"/>
          <a:lstStyle>
            <a:lvl1pPr>
              <a:defRPr sz="2600">
                <a:solidFill>
                  <a:schemeClr val="accent4"/>
                </a:solidFill>
              </a:defRPr>
            </a:lvl1pPr>
          </a:lstStyle>
          <a:p>
            <a:r>
              <a:t>Titeltext</a:t>
            </a:r>
          </a:p>
        </p:txBody>
      </p:sp>
      <p:sp>
        <p:nvSpPr>
          <p:cNvPr id="403" name="Textplatzhalter 9"/>
          <p:cNvSpPr>
            <a:spLocks noGrp="1"/>
          </p:cNvSpPr>
          <p:nvPr>
            <p:ph type="body" sz="quarter" idx="22"/>
          </p:nvPr>
        </p:nvSpPr>
        <p:spPr>
          <a:xfrm>
            <a:off x="518317" y="687598"/>
            <a:ext cx="6844388" cy="249813"/>
          </a:xfrm>
          <a:prstGeom prst="rect">
            <a:avLst/>
          </a:prstGeom>
        </p:spPr>
        <p:txBody>
          <a:bodyPr/>
          <a:lstStyle/>
          <a:p>
            <a:pPr>
              <a:lnSpc>
                <a:spcPct val="110000"/>
              </a:lnSpc>
              <a:defRPr sz="1600">
                <a:solidFill>
                  <a:schemeClr val="accent4"/>
                </a:solidFill>
              </a:defRPr>
            </a:pPr>
            <a:endParaRPr/>
          </a:p>
        </p:txBody>
      </p:sp>
      <p:sp>
        <p:nvSpPr>
          <p:cNvPr id="404" name="Bildplatzhalter 6"/>
          <p:cNvSpPr>
            <a:spLocks noGrp="1"/>
          </p:cNvSpPr>
          <p:nvPr>
            <p:ph type="pic" sz="quarter" idx="23"/>
          </p:nvPr>
        </p:nvSpPr>
        <p:spPr>
          <a:xfrm>
            <a:off x="8437356" y="301185"/>
            <a:ext cx="1080001" cy="386414"/>
          </a:xfrm>
          <a:prstGeom prst="rect">
            <a:avLst/>
          </a:prstGeom>
        </p:spPr>
        <p:txBody>
          <a:bodyPr lIns="91439" tIns="45719" rIns="91439" bIns="45719">
            <a:noAutofit/>
          </a:bodyPr>
          <a:lstStyle/>
          <a:p>
            <a:endParaRPr/>
          </a:p>
        </p:txBody>
      </p:sp>
      <p:sp>
        <p:nvSpPr>
          <p:cNvPr id="42" name="Fußzeilenplatzhalter 3"/>
          <p:cNvSpPr txBox="1"/>
          <p:nvPr userDrawn="1"/>
        </p:nvSpPr>
        <p:spPr>
          <a:xfrm>
            <a:off x="518318" y="6634666"/>
            <a:ext cx="546973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800"/>
            </a:lvl1pPr>
          </a:lstStyle>
          <a:p>
            <a:r>
              <a:rPr dirty="0"/>
              <a:t>Friedrich-Alexander-</a:t>
            </a:r>
            <a:r>
              <a:rPr dirty="0" err="1"/>
              <a:t>Universität</a:t>
            </a:r>
            <a:r>
              <a:rPr dirty="0"/>
              <a:t> Erlangen-</a:t>
            </a:r>
            <a:r>
              <a:rPr dirty="0" err="1"/>
              <a:t>Nürnberg</a:t>
            </a:r>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extfolie | dreispaltig">
    <p:bg>
      <p:bgPr>
        <a:solidFill>
          <a:srgbClr val="FFFFFF"/>
        </a:solidFill>
        <a:effectLst/>
      </p:bgPr>
    </p:bg>
    <p:spTree>
      <p:nvGrpSpPr>
        <p:cNvPr id="1" name=""/>
        <p:cNvGrpSpPr/>
        <p:nvPr/>
      </p:nvGrpSpPr>
      <p:grpSpPr>
        <a:xfrm>
          <a:off x="0" y="0"/>
          <a:ext cx="0" cy="0"/>
          <a:chOff x="0" y="0"/>
          <a:chExt cx="0" cy="0"/>
        </a:xfrm>
      </p:grpSpPr>
      <p:sp>
        <p:nvSpPr>
          <p:cNvPr id="411" name="Rechteck 6"/>
          <p:cNvSpPr/>
          <p:nvPr/>
        </p:nvSpPr>
        <p:spPr>
          <a:xfrm>
            <a:off x="518399" y="1196732"/>
            <a:ext cx="11676064" cy="72001"/>
          </a:xfrm>
          <a:prstGeom prst="rect">
            <a:avLst/>
          </a:prstGeom>
          <a:solidFill>
            <a:schemeClr val="accent4"/>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412" name="Rechteck 8"/>
          <p:cNvSpPr/>
          <p:nvPr/>
        </p:nvSpPr>
        <p:spPr>
          <a:xfrm>
            <a:off x="517200" y="6537575"/>
            <a:ext cx="11674800" cy="12701"/>
          </a:xfrm>
          <a:prstGeom prst="rect">
            <a:avLst/>
          </a:prstGeom>
          <a:solidFill>
            <a:schemeClr val="accent3"/>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413" name="Freihandform: Form 65"/>
          <p:cNvSpPr/>
          <p:nvPr/>
        </p:nvSpPr>
        <p:spPr>
          <a:xfrm>
            <a:off x="10596063" y="299345"/>
            <a:ext cx="1080001" cy="412330"/>
          </a:xfrm>
          <a:custGeom>
            <a:avLst/>
            <a:gdLst/>
            <a:ahLst/>
            <a:cxnLst>
              <a:cxn ang="0">
                <a:pos x="wd2" y="hd2"/>
              </a:cxn>
              <a:cxn ang="5400000">
                <a:pos x="wd2" y="hd2"/>
              </a:cxn>
              <a:cxn ang="10800000">
                <a:pos x="wd2" y="hd2"/>
              </a:cxn>
              <a:cxn ang="16200000">
                <a:pos x="wd2" y="hd2"/>
              </a:cxn>
            </a:cxnLst>
            <a:rect l="0" t="0" r="r" b="b"/>
            <a:pathLst>
              <a:path w="21600" h="21600" extrusionOk="0">
                <a:moveTo>
                  <a:pt x="0" y="2014"/>
                </a:moveTo>
                <a:lnTo>
                  <a:pt x="418" y="919"/>
                </a:lnTo>
                <a:lnTo>
                  <a:pt x="418" y="20797"/>
                </a:lnTo>
                <a:lnTo>
                  <a:pt x="0" y="20797"/>
                </a:lnTo>
                <a:lnTo>
                  <a:pt x="0" y="2014"/>
                </a:lnTo>
                <a:close/>
                <a:moveTo>
                  <a:pt x="1254" y="1095"/>
                </a:moveTo>
                <a:lnTo>
                  <a:pt x="6269" y="1095"/>
                </a:lnTo>
                <a:lnTo>
                  <a:pt x="6269" y="0"/>
                </a:lnTo>
                <a:lnTo>
                  <a:pt x="836" y="0"/>
                </a:lnTo>
                <a:lnTo>
                  <a:pt x="836" y="13135"/>
                </a:lnTo>
                <a:lnTo>
                  <a:pt x="5452" y="13135"/>
                </a:lnTo>
                <a:lnTo>
                  <a:pt x="5452" y="12041"/>
                </a:lnTo>
                <a:lnTo>
                  <a:pt x="1254" y="12041"/>
                </a:lnTo>
                <a:lnTo>
                  <a:pt x="1254" y="1095"/>
                </a:lnTo>
                <a:close/>
                <a:moveTo>
                  <a:pt x="6081" y="9851"/>
                </a:moveTo>
                <a:lnTo>
                  <a:pt x="2090" y="9851"/>
                </a:lnTo>
                <a:lnTo>
                  <a:pt x="2090" y="5473"/>
                </a:lnTo>
                <a:lnTo>
                  <a:pt x="5503" y="5473"/>
                </a:lnTo>
                <a:lnTo>
                  <a:pt x="5921" y="4378"/>
                </a:lnTo>
                <a:lnTo>
                  <a:pt x="2090" y="4378"/>
                </a:lnTo>
                <a:lnTo>
                  <a:pt x="2090" y="3284"/>
                </a:lnTo>
                <a:lnTo>
                  <a:pt x="6269" y="3284"/>
                </a:lnTo>
                <a:lnTo>
                  <a:pt x="6269" y="2189"/>
                </a:lnTo>
                <a:lnTo>
                  <a:pt x="1672" y="2189"/>
                </a:lnTo>
                <a:lnTo>
                  <a:pt x="1672" y="10946"/>
                </a:lnTo>
                <a:lnTo>
                  <a:pt x="5668" y="10946"/>
                </a:lnTo>
                <a:lnTo>
                  <a:pt x="6081" y="9851"/>
                </a:lnTo>
                <a:close/>
                <a:moveTo>
                  <a:pt x="836" y="20797"/>
                </a:moveTo>
                <a:lnTo>
                  <a:pt x="1254" y="20797"/>
                </a:lnTo>
                <a:lnTo>
                  <a:pt x="1254" y="15324"/>
                </a:lnTo>
                <a:lnTo>
                  <a:pt x="1672" y="15324"/>
                </a:lnTo>
                <a:lnTo>
                  <a:pt x="1672" y="19878"/>
                </a:lnTo>
                <a:lnTo>
                  <a:pt x="2089" y="18784"/>
                </a:lnTo>
                <a:lnTo>
                  <a:pt x="2089" y="15324"/>
                </a:lnTo>
                <a:lnTo>
                  <a:pt x="5452" y="15324"/>
                </a:lnTo>
                <a:lnTo>
                  <a:pt x="5452" y="14230"/>
                </a:lnTo>
                <a:lnTo>
                  <a:pt x="836" y="14230"/>
                </a:lnTo>
                <a:lnTo>
                  <a:pt x="836" y="20797"/>
                </a:lnTo>
                <a:close/>
                <a:moveTo>
                  <a:pt x="21182" y="0"/>
                </a:moveTo>
                <a:lnTo>
                  <a:pt x="21182" y="12588"/>
                </a:lnTo>
                <a:cubicBezTo>
                  <a:pt x="21182" y="15517"/>
                  <a:pt x="20683" y="18034"/>
                  <a:pt x="19519" y="19964"/>
                </a:cubicBezTo>
                <a:lnTo>
                  <a:pt x="19509" y="19931"/>
                </a:lnTo>
                <a:cubicBezTo>
                  <a:pt x="20274" y="18342"/>
                  <a:pt x="20764" y="16301"/>
                  <a:pt x="20764" y="13664"/>
                </a:cubicBezTo>
                <a:lnTo>
                  <a:pt x="20764" y="0"/>
                </a:lnTo>
                <a:lnTo>
                  <a:pt x="20346" y="0"/>
                </a:lnTo>
                <a:lnTo>
                  <a:pt x="20346" y="13646"/>
                </a:lnTo>
                <a:cubicBezTo>
                  <a:pt x="20346" y="17575"/>
                  <a:pt x="19130" y="20524"/>
                  <a:pt x="17630" y="20524"/>
                </a:cubicBezTo>
                <a:cubicBezTo>
                  <a:pt x="16130" y="20524"/>
                  <a:pt x="14914" y="17575"/>
                  <a:pt x="14914" y="13646"/>
                </a:cubicBezTo>
                <a:lnTo>
                  <a:pt x="14914" y="919"/>
                </a:lnTo>
                <a:lnTo>
                  <a:pt x="14496" y="2014"/>
                </a:lnTo>
                <a:lnTo>
                  <a:pt x="14496" y="13664"/>
                </a:lnTo>
                <a:cubicBezTo>
                  <a:pt x="14496" y="18198"/>
                  <a:pt x="15899" y="21600"/>
                  <a:pt x="17630" y="21600"/>
                </a:cubicBezTo>
                <a:cubicBezTo>
                  <a:pt x="17670" y="21600"/>
                  <a:pt x="18048" y="21600"/>
                  <a:pt x="18048" y="21600"/>
                </a:cubicBezTo>
                <a:cubicBezTo>
                  <a:pt x="19752" y="21600"/>
                  <a:pt x="21600" y="18303"/>
                  <a:pt x="21600" y="12604"/>
                </a:cubicBezTo>
                <a:cubicBezTo>
                  <a:pt x="21600" y="12599"/>
                  <a:pt x="21600" y="0"/>
                  <a:pt x="21600" y="0"/>
                </a:cubicBezTo>
                <a:lnTo>
                  <a:pt x="21182" y="0"/>
                </a:lnTo>
                <a:close/>
                <a:moveTo>
                  <a:pt x="17630" y="19429"/>
                </a:moveTo>
                <a:cubicBezTo>
                  <a:pt x="18899" y="19429"/>
                  <a:pt x="19927" y="16968"/>
                  <a:pt x="19928" y="13646"/>
                </a:cubicBezTo>
                <a:lnTo>
                  <a:pt x="19928" y="13646"/>
                </a:lnTo>
                <a:lnTo>
                  <a:pt x="19928" y="919"/>
                </a:lnTo>
                <a:lnTo>
                  <a:pt x="19510" y="2014"/>
                </a:lnTo>
                <a:lnTo>
                  <a:pt x="19510" y="12588"/>
                </a:lnTo>
                <a:cubicBezTo>
                  <a:pt x="19510" y="14704"/>
                  <a:pt x="18856" y="16145"/>
                  <a:pt x="18048" y="16145"/>
                </a:cubicBezTo>
                <a:cubicBezTo>
                  <a:pt x="17240" y="16145"/>
                  <a:pt x="16585" y="14704"/>
                  <a:pt x="16585" y="12588"/>
                </a:cubicBezTo>
                <a:lnTo>
                  <a:pt x="16585" y="0"/>
                </a:lnTo>
                <a:lnTo>
                  <a:pt x="16167" y="0"/>
                </a:lnTo>
                <a:lnTo>
                  <a:pt x="16167" y="12588"/>
                </a:lnTo>
                <a:cubicBezTo>
                  <a:pt x="16167" y="15308"/>
                  <a:pt x="17009" y="17240"/>
                  <a:pt x="18048" y="17240"/>
                </a:cubicBezTo>
                <a:cubicBezTo>
                  <a:pt x="18472" y="17240"/>
                  <a:pt x="18988" y="16690"/>
                  <a:pt x="19338" y="15723"/>
                </a:cubicBezTo>
                <a:lnTo>
                  <a:pt x="19348" y="15755"/>
                </a:lnTo>
                <a:cubicBezTo>
                  <a:pt x="19019" y="17350"/>
                  <a:pt x="18412" y="18335"/>
                  <a:pt x="17630" y="18335"/>
                </a:cubicBezTo>
                <a:cubicBezTo>
                  <a:pt x="16598" y="18335"/>
                  <a:pt x="15760" y="16377"/>
                  <a:pt x="15750" y="13682"/>
                </a:cubicBezTo>
                <a:lnTo>
                  <a:pt x="15749" y="13682"/>
                </a:lnTo>
                <a:lnTo>
                  <a:pt x="15749" y="0"/>
                </a:lnTo>
                <a:lnTo>
                  <a:pt x="15331" y="0"/>
                </a:lnTo>
                <a:lnTo>
                  <a:pt x="15331" y="13682"/>
                </a:lnTo>
                <a:lnTo>
                  <a:pt x="15332" y="13682"/>
                </a:lnTo>
                <a:cubicBezTo>
                  <a:pt x="15340" y="16986"/>
                  <a:pt x="16366" y="19429"/>
                  <a:pt x="17630" y="19429"/>
                </a:cubicBezTo>
                <a:close/>
                <a:moveTo>
                  <a:pt x="8344" y="14230"/>
                </a:moveTo>
                <a:lnTo>
                  <a:pt x="7287" y="20797"/>
                </a:lnTo>
                <a:lnTo>
                  <a:pt x="7705" y="20797"/>
                </a:lnTo>
                <a:lnTo>
                  <a:pt x="7705" y="20797"/>
                </a:lnTo>
                <a:lnTo>
                  <a:pt x="7705" y="20797"/>
                </a:lnTo>
                <a:lnTo>
                  <a:pt x="8233" y="17514"/>
                </a:lnTo>
                <a:lnTo>
                  <a:pt x="11774" y="17514"/>
                </a:lnTo>
                <a:lnTo>
                  <a:pt x="12302" y="20797"/>
                </a:lnTo>
                <a:lnTo>
                  <a:pt x="12720" y="20797"/>
                </a:lnTo>
                <a:lnTo>
                  <a:pt x="12016" y="16419"/>
                </a:lnTo>
                <a:lnTo>
                  <a:pt x="8409" y="16419"/>
                </a:lnTo>
                <a:lnTo>
                  <a:pt x="8585" y="15324"/>
                </a:lnTo>
                <a:lnTo>
                  <a:pt x="12258" y="15324"/>
                </a:lnTo>
                <a:lnTo>
                  <a:pt x="13138" y="20797"/>
                </a:lnTo>
                <a:lnTo>
                  <a:pt x="13555" y="20797"/>
                </a:lnTo>
                <a:lnTo>
                  <a:pt x="12500" y="14230"/>
                </a:lnTo>
                <a:lnTo>
                  <a:pt x="8344" y="14230"/>
                </a:lnTo>
                <a:close/>
                <a:moveTo>
                  <a:pt x="8959" y="0"/>
                </a:moveTo>
                <a:lnTo>
                  <a:pt x="5887" y="19082"/>
                </a:lnTo>
                <a:lnTo>
                  <a:pt x="6153" y="20027"/>
                </a:lnTo>
                <a:lnTo>
                  <a:pt x="9376" y="0"/>
                </a:lnTo>
                <a:lnTo>
                  <a:pt x="8959" y="0"/>
                </a:lnTo>
                <a:close/>
                <a:moveTo>
                  <a:pt x="10630" y="0"/>
                </a:moveTo>
                <a:lnTo>
                  <a:pt x="13849" y="20027"/>
                </a:lnTo>
                <a:lnTo>
                  <a:pt x="14115" y="19082"/>
                </a:lnTo>
                <a:lnTo>
                  <a:pt x="11048" y="0"/>
                </a:lnTo>
                <a:lnTo>
                  <a:pt x="10630" y="0"/>
                </a:lnTo>
                <a:close/>
                <a:moveTo>
                  <a:pt x="8101" y="13135"/>
                </a:moveTo>
                <a:lnTo>
                  <a:pt x="6865" y="20797"/>
                </a:lnTo>
                <a:lnTo>
                  <a:pt x="6447" y="20797"/>
                </a:lnTo>
                <a:lnTo>
                  <a:pt x="9585" y="1300"/>
                </a:lnTo>
                <a:lnTo>
                  <a:pt x="11312" y="12041"/>
                </a:lnTo>
                <a:lnTo>
                  <a:pt x="11730" y="12041"/>
                </a:lnTo>
                <a:lnTo>
                  <a:pt x="9794" y="0"/>
                </a:lnTo>
                <a:lnTo>
                  <a:pt x="10212" y="0"/>
                </a:lnTo>
                <a:lnTo>
                  <a:pt x="12324" y="13135"/>
                </a:lnTo>
                <a:lnTo>
                  <a:pt x="8101" y="13135"/>
                </a:lnTo>
                <a:close/>
                <a:moveTo>
                  <a:pt x="10004" y="6506"/>
                </a:moveTo>
                <a:lnTo>
                  <a:pt x="9114" y="12041"/>
                </a:lnTo>
                <a:lnTo>
                  <a:pt x="10894" y="12041"/>
                </a:lnTo>
                <a:lnTo>
                  <a:pt x="10004" y="6506"/>
                </a:lnTo>
                <a:close/>
                <a:moveTo>
                  <a:pt x="8277" y="12041"/>
                </a:moveTo>
                <a:lnTo>
                  <a:pt x="8696" y="12041"/>
                </a:lnTo>
                <a:lnTo>
                  <a:pt x="9795" y="5206"/>
                </a:lnTo>
                <a:lnTo>
                  <a:pt x="9586" y="3905"/>
                </a:lnTo>
                <a:lnTo>
                  <a:pt x="8277" y="12041"/>
                </a:lnTo>
                <a:close/>
              </a:path>
            </a:pathLst>
          </a:custGeom>
          <a:solidFill>
            <a:schemeClr val="accent4"/>
          </a:solidFill>
          <a:ln w="12700">
            <a:miter lim="400000"/>
          </a:ln>
        </p:spPr>
        <p:txBody>
          <a:bodyPr lIns="179999" tIns="179999" rIns="179999" bIns="179999" anchor="ctr"/>
          <a:lstStyle/>
          <a:p>
            <a:pPr>
              <a:lnSpc>
                <a:spcPct val="110000"/>
              </a:lnSpc>
              <a:spcBef>
                <a:spcPts val="1200"/>
              </a:spcBef>
              <a:defRPr sz="2300">
                <a:solidFill>
                  <a:schemeClr val="accent4"/>
                </a:solidFill>
              </a:defRPr>
            </a:pPr>
            <a:endParaRPr/>
          </a:p>
        </p:txBody>
      </p:sp>
      <p:grpSp>
        <p:nvGrpSpPr>
          <p:cNvPr id="416" name="Gruppieren 12"/>
          <p:cNvGrpSpPr/>
          <p:nvPr/>
        </p:nvGrpSpPr>
        <p:grpSpPr>
          <a:xfrm>
            <a:off x="-390525" y="160153"/>
            <a:ext cx="333375" cy="136812"/>
            <a:chOff x="0" y="0"/>
            <a:chExt cx="333375" cy="136812"/>
          </a:xfrm>
        </p:grpSpPr>
        <p:sp>
          <p:nvSpPr>
            <p:cNvPr id="414" name="Gerader Verbinder 9"/>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415" name="Textfeld 10"/>
            <p:cNvSpPr txBox="1"/>
            <p:nvPr/>
          </p:nvSpPr>
          <p:spPr>
            <a:xfrm>
              <a:off x="33212" y="-1"/>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08,70</a:t>
              </a:r>
            </a:p>
          </p:txBody>
        </p:sp>
      </p:grpSp>
      <p:grpSp>
        <p:nvGrpSpPr>
          <p:cNvPr id="419" name="Gruppieren 14"/>
          <p:cNvGrpSpPr/>
          <p:nvPr/>
        </p:nvGrpSpPr>
        <p:grpSpPr>
          <a:xfrm>
            <a:off x="-390525" y="1131703"/>
            <a:ext cx="333375" cy="136813"/>
            <a:chOff x="0" y="0"/>
            <a:chExt cx="333375" cy="136812"/>
          </a:xfrm>
        </p:grpSpPr>
        <p:sp>
          <p:nvSpPr>
            <p:cNvPr id="417" name="Gerader Verbinder 15"/>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418" name="Textfeld 16"/>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06,00</a:t>
              </a:r>
            </a:p>
          </p:txBody>
        </p:sp>
      </p:grpSp>
      <p:grpSp>
        <p:nvGrpSpPr>
          <p:cNvPr id="422" name="Gruppieren 17"/>
          <p:cNvGrpSpPr/>
          <p:nvPr/>
        </p:nvGrpSpPr>
        <p:grpSpPr>
          <a:xfrm>
            <a:off x="-390525" y="1491963"/>
            <a:ext cx="333375" cy="136812"/>
            <a:chOff x="0" y="0"/>
            <a:chExt cx="333375" cy="136812"/>
          </a:xfrm>
        </p:grpSpPr>
        <p:sp>
          <p:nvSpPr>
            <p:cNvPr id="420" name="Gerader Verbinder 18"/>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421" name="Textfeld 19"/>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05,00</a:t>
              </a:r>
            </a:p>
          </p:txBody>
        </p:sp>
      </p:grpSp>
      <p:grpSp>
        <p:nvGrpSpPr>
          <p:cNvPr id="425" name="Gruppieren 20"/>
          <p:cNvGrpSpPr/>
          <p:nvPr/>
        </p:nvGrpSpPr>
        <p:grpSpPr>
          <a:xfrm>
            <a:off x="-390525" y="3292187"/>
            <a:ext cx="333375" cy="136813"/>
            <a:chOff x="0" y="0"/>
            <a:chExt cx="333375" cy="136812"/>
          </a:xfrm>
        </p:grpSpPr>
        <p:sp>
          <p:nvSpPr>
            <p:cNvPr id="423" name="Gerader Verbinder 21"/>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424" name="Textfeld 22"/>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00,00</a:t>
              </a:r>
            </a:p>
          </p:txBody>
        </p:sp>
      </p:grpSp>
      <p:grpSp>
        <p:nvGrpSpPr>
          <p:cNvPr id="428" name="Gruppieren 23"/>
          <p:cNvGrpSpPr/>
          <p:nvPr/>
        </p:nvGrpSpPr>
        <p:grpSpPr>
          <a:xfrm>
            <a:off x="-390525" y="6063962"/>
            <a:ext cx="333375" cy="136813"/>
            <a:chOff x="0" y="0"/>
            <a:chExt cx="333375" cy="136812"/>
          </a:xfrm>
        </p:grpSpPr>
        <p:sp>
          <p:nvSpPr>
            <p:cNvPr id="426" name="Gerader Verbinder 24"/>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427" name="Textfeld 25"/>
            <p:cNvSpPr txBox="1"/>
            <p:nvPr/>
          </p:nvSpPr>
          <p:spPr>
            <a:xfrm>
              <a:off x="33215"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07,70</a:t>
              </a:r>
            </a:p>
          </p:txBody>
        </p:sp>
      </p:grpSp>
      <p:grpSp>
        <p:nvGrpSpPr>
          <p:cNvPr id="431" name="Gruppieren 26"/>
          <p:cNvGrpSpPr/>
          <p:nvPr/>
        </p:nvGrpSpPr>
        <p:grpSpPr>
          <a:xfrm>
            <a:off x="-390525" y="6495762"/>
            <a:ext cx="333375" cy="136813"/>
            <a:chOff x="0" y="0"/>
            <a:chExt cx="333375" cy="136812"/>
          </a:xfrm>
        </p:grpSpPr>
        <p:sp>
          <p:nvSpPr>
            <p:cNvPr id="429" name="Gerader Verbinder 27"/>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430" name="Textfeld 28"/>
            <p:cNvSpPr txBox="1"/>
            <p:nvPr/>
          </p:nvSpPr>
          <p:spPr>
            <a:xfrm>
              <a:off x="33216"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08,90</a:t>
              </a:r>
            </a:p>
          </p:txBody>
        </p:sp>
      </p:grpSp>
      <p:grpSp>
        <p:nvGrpSpPr>
          <p:cNvPr id="434" name="Gruppieren 29"/>
          <p:cNvGrpSpPr/>
          <p:nvPr/>
        </p:nvGrpSpPr>
        <p:grpSpPr>
          <a:xfrm>
            <a:off x="379926" y="-396785"/>
            <a:ext cx="136174" cy="333376"/>
            <a:chOff x="0" y="0"/>
            <a:chExt cx="136173" cy="333375"/>
          </a:xfrm>
        </p:grpSpPr>
        <p:sp>
          <p:nvSpPr>
            <p:cNvPr id="432" name="Gerader Verbinder 30"/>
            <p:cNvSpPr/>
            <p:nvPr/>
          </p:nvSpPr>
          <p:spPr>
            <a:xfrm flipV="1">
              <a:off x="136173"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433" name="Textfeld 31"/>
            <p:cNvSpPr txBox="1"/>
            <p:nvPr/>
          </p:nvSpPr>
          <p:spPr>
            <a:xfrm rot="16200000">
              <a:off x="-69975" y="102553"/>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grpSp>
        <p:nvGrpSpPr>
          <p:cNvPr id="437" name="Gruppieren 32"/>
          <p:cNvGrpSpPr/>
          <p:nvPr/>
        </p:nvGrpSpPr>
        <p:grpSpPr>
          <a:xfrm>
            <a:off x="5851248" y="-396787"/>
            <a:ext cx="136170" cy="333376"/>
            <a:chOff x="0" y="0"/>
            <a:chExt cx="136169" cy="333375"/>
          </a:xfrm>
        </p:grpSpPr>
        <p:sp>
          <p:nvSpPr>
            <p:cNvPr id="435" name="Gerader Verbinder 33"/>
            <p:cNvSpPr/>
            <p:nvPr/>
          </p:nvSpPr>
          <p:spPr>
            <a:xfrm flipV="1">
              <a:off x="136169"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436" name="Textfeld 34"/>
            <p:cNvSpPr txBox="1"/>
            <p:nvPr/>
          </p:nvSpPr>
          <p:spPr>
            <a:xfrm rot="16200000">
              <a:off x="-69975"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grpSp>
        <p:nvGrpSpPr>
          <p:cNvPr id="440" name="Gruppieren 13"/>
          <p:cNvGrpSpPr/>
          <p:nvPr/>
        </p:nvGrpSpPr>
        <p:grpSpPr>
          <a:xfrm>
            <a:off x="6203315" y="-396789"/>
            <a:ext cx="127635" cy="333376"/>
            <a:chOff x="0" y="0"/>
            <a:chExt cx="127633" cy="333375"/>
          </a:xfrm>
        </p:grpSpPr>
        <p:sp>
          <p:nvSpPr>
            <p:cNvPr id="438" name="Gerader Verbinder 36"/>
            <p:cNvSpPr/>
            <p:nvPr/>
          </p:nvSpPr>
          <p:spPr>
            <a:xfrm flipV="1">
              <a:off x="-1" y="0"/>
              <a:ext cx="2"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439" name="Textfeld 37"/>
            <p:cNvSpPr txBox="1"/>
            <p:nvPr/>
          </p:nvSpPr>
          <p:spPr>
            <a:xfrm rot="16200000">
              <a:off x="-69341"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sp>
        <p:nvSpPr>
          <p:cNvPr id="441" name="Gerader Verbinder 39"/>
          <p:cNvSpPr/>
          <p:nvPr/>
        </p:nvSpPr>
        <p:spPr>
          <a:xfrm flipV="1">
            <a:off x="6095365" y="-396789"/>
            <a:ext cx="1" cy="333376"/>
          </a:xfrm>
          <a:prstGeom prst="line">
            <a:avLst/>
          </a:prstGeom>
          <a:ln w="6350">
            <a:solidFill>
              <a:schemeClr val="accent6"/>
            </a:solidFill>
            <a:miter/>
          </a:ln>
        </p:spPr>
        <p:txBody>
          <a:bodyPr lIns="45719" rIns="45719"/>
          <a:lstStyle/>
          <a:p>
            <a:pPr>
              <a:lnSpc>
                <a:spcPct val="110000"/>
              </a:lnSpc>
              <a:spcBef>
                <a:spcPts val="1200"/>
              </a:spcBef>
              <a:defRPr sz="2300">
                <a:solidFill>
                  <a:schemeClr val="accent4"/>
                </a:solidFill>
              </a:defRPr>
            </a:pPr>
            <a:endParaRPr/>
          </a:p>
        </p:txBody>
      </p:sp>
      <p:grpSp>
        <p:nvGrpSpPr>
          <p:cNvPr id="444" name="Gruppieren 40"/>
          <p:cNvGrpSpPr/>
          <p:nvPr/>
        </p:nvGrpSpPr>
        <p:grpSpPr>
          <a:xfrm>
            <a:off x="11545613" y="-396792"/>
            <a:ext cx="136166" cy="333376"/>
            <a:chOff x="0" y="0"/>
            <a:chExt cx="136164" cy="333375"/>
          </a:xfrm>
        </p:grpSpPr>
        <p:sp>
          <p:nvSpPr>
            <p:cNvPr id="442" name="Gerader Verbinder 41"/>
            <p:cNvSpPr/>
            <p:nvPr/>
          </p:nvSpPr>
          <p:spPr>
            <a:xfrm flipV="1">
              <a:off x="136164"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443" name="Textfeld 42"/>
            <p:cNvSpPr txBox="1"/>
            <p:nvPr/>
          </p:nvSpPr>
          <p:spPr>
            <a:xfrm rot="16200000">
              <a:off x="-69975" y="102547"/>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sp>
        <p:nvSpPr>
          <p:cNvPr id="445" name="01"/>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‹Nr.›</a:t>
            </a:fld>
            <a:endParaRPr/>
          </a:p>
        </p:txBody>
      </p:sp>
      <p:sp>
        <p:nvSpPr>
          <p:cNvPr id="446" name="Titeltext"/>
          <p:cNvSpPr txBox="1">
            <a:spLocks noGrp="1"/>
          </p:cNvSpPr>
          <p:nvPr>
            <p:ph type="title"/>
          </p:nvPr>
        </p:nvSpPr>
        <p:spPr>
          <a:xfrm>
            <a:off x="518318" y="301185"/>
            <a:ext cx="6844386" cy="332400"/>
          </a:xfrm>
          <a:prstGeom prst="rect">
            <a:avLst/>
          </a:prstGeom>
        </p:spPr>
        <p:txBody>
          <a:bodyPr anchor="t"/>
          <a:lstStyle>
            <a:lvl1pPr>
              <a:defRPr sz="2600">
                <a:solidFill>
                  <a:schemeClr val="accent4"/>
                </a:solidFill>
              </a:defRPr>
            </a:lvl1pPr>
          </a:lstStyle>
          <a:p>
            <a:r>
              <a:t>Titeltext</a:t>
            </a:r>
          </a:p>
        </p:txBody>
      </p:sp>
      <p:sp>
        <p:nvSpPr>
          <p:cNvPr id="447" name="Textebene 1…"/>
          <p:cNvSpPr txBox="1">
            <a:spLocks noGrp="1"/>
          </p:cNvSpPr>
          <p:nvPr>
            <p:ph type="body" sz="quarter" idx="1"/>
          </p:nvPr>
        </p:nvSpPr>
        <p:spPr>
          <a:xfrm>
            <a:off x="518318" y="1631157"/>
            <a:ext cx="3568821" cy="4569618"/>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448" name="Textplatzhalter 6"/>
          <p:cNvSpPr>
            <a:spLocks noGrp="1"/>
          </p:cNvSpPr>
          <p:nvPr>
            <p:ph type="body" sz="quarter" idx="21"/>
          </p:nvPr>
        </p:nvSpPr>
        <p:spPr>
          <a:xfrm>
            <a:off x="8107242" y="1631157"/>
            <a:ext cx="3568822" cy="4569618"/>
          </a:xfrm>
          <a:prstGeom prst="rect">
            <a:avLst/>
          </a:prstGeom>
        </p:spPr>
        <p:txBody>
          <a:bodyPr/>
          <a:lstStyle/>
          <a:p>
            <a:pPr>
              <a:lnSpc>
                <a:spcPct val="110000"/>
              </a:lnSpc>
              <a:defRPr sz="1600">
                <a:solidFill>
                  <a:schemeClr val="accent4"/>
                </a:solidFill>
              </a:defRPr>
            </a:pPr>
            <a:endParaRPr/>
          </a:p>
        </p:txBody>
      </p:sp>
      <p:sp>
        <p:nvSpPr>
          <p:cNvPr id="449" name="Textplatzhalter 6"/>
          <p:cNvSpPr>
            <a:spLocks noGrp="1"/>
          </p:cNvSpPr>
          <p:nvPr>
            <p:ph type="body" sz="quarter" idx="22"/>
          </p:nvPr>
        </p:nvSpPr>
        <p:spPr>
          <a:xfrm>
            <a:off x="4312780" y="1631157"/>
            <a:ext cx="3568822" cy="4569618"/>
          </a:xfrm>
          <a:prstGeom prst="rect">
            <a:avLst/>
          </a:prstGeom>
        </p:spPr>
        <p:txBody>
          <a:bodyPr/>
          <a:lstStyle/>
          <a:p>
            <a:pPr>
              <a:lnSpc>
                <a:spcPct val="110000"/>
              </a:lnSpc>
              <a:defRPr sz="1600">
                <a:solidFill>
                  <a:schemeClr val="accent4"/>
                </a:solidFill>
              </a:defRPr>
            </a:pPr>
            <a:endParaRPr/>
          </a:p>
        </p:txBody>
      </p:sp>
      <p:sp>
        <p:nvSpPr>
          <p:cNvPr id="450" name="Textplatzhalter 9"/>
          <p:cNvSpPr>
            <a:spLocks noGrp="1"/>
          </p:cNvSpPr>
          <p:nvPr>
            <p:ph type="body" sz="quarter" idx="23"/>
          </p:nvPr>
        </p:nvSpPr>
        <p:spPr>
          <a:xfrm>
            <a:off x="518317" y="687598"/>
            <a:ext cx="6844388" cy="249813"/>
          </a:xfrm>
          <a:prstGeom prst="rect">
            <a:avLst/>
          </a:prstGeom>
        </p:spPr>
        <p:txBody>
          <a:bodyPr/>
          <a:lstStyle/>
          <a:p>
            <a:pPr>
              <a:lnSpc>
                <a:spcPct val="110000"/>
              </a:lnSpc>
              <a:defRPr sz="1600">
                <a:solidFill>
                  <a:schemeClr val="accent4"/>
                </a:solidFill>
              </a:defRPr>
            </a:pPr>
            <a:endParaRPr/>
          </a:p>
        </p:txBody>
      </p:sp>
      <p:sp>
        <p:nvSpPr>
          <p:cNvPr id="451" name="Bildplatzhalter 6"/>
          <p:cNvSpPr>
            <a:spLocks noGrp="1"/>
          </p:cNvSpPr>
          <p:nvPr>
            <p:ph type="pic" sz="quarter" idx="24"/>
          </p:nvPr>
        </p:nvSpPr>
        <p:spPr>
          <a:xfrm>
            <a:off x="8437356" y="301185"/>
            <a:ext cx="1080001" cy="386414"/>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ild- Textfolie">
    <p:bg>
      <p:bgPr>
        <a:solidFill>
          <a:srgbClr val="FFFFFF"/>
        </a:solidFill>
        <a:effectLst/>
      </p:bgPr>
    </p:bg>
    <p:spTree>
      <p:nvGrpSpPr>
        <p:cNvPr id="1" name=""/>
        <p:cNvGrpSpPr/>
        <p:nvPr/>
      </p:nvGrpSpPr>
      <p:grpSpPr>
        <a:xfrm>
          <a:off x="0" y="0"/>
          <a:ext cx="0" cy="0"/>
          <a:chOff x="0" y="0"/>
          <a:chExt cx="0" cy="0"/>
        </a:xfrm>
      </p:grpSpPr>
      <p:sp>
        <p:nvSpPr>
          <p:cNvPr id="504" name="Rechteck 6"/>
          <p:cNvSpPr/>
          <p:nvPr/>
        </p:nvSpPr>
        <p:spPr>
          <a:xfrm>
            <a:off x="518399" y="1196732"/>
            <a:ext cx="11676064" cy="72001"/>
          </a:xfrm>
          <a:prstGeom prst="rect">
            <a:avLst/>
          </a:prstGeom>
          <a:solidFill>
            <a:schemeClr val="accent4"/>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505" name="Rechteck 8"/>
          <p:cNvSpPr/>
          <p:nvPr/>
        </p:nvSpPr>
        <p:spPr>
          <a:xfrm>
            <a:off x="517200" y="6537575"/>
            <a:ext cx="11674800" cy="12701"/>
          </a:xfrm>
          <a:prstGeom prst="rect">
            <a:avLst/>
          </a:prstGeom>
          <a:solidFill>
            <a:schemeClr val="accent3"/>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506" name="Freihandform: Form 65"/>
          <p:cNvSpPr/>
          <p:nvPr/>
        </p:nvSpPr>
        <p:spPr>
          <a:xfrm>
            <a:off x="10596063" y="299345"/>
            <a:ext cx="1080001" cy="412330"/>
          </a:xfrm>
          <a:custGeom>
            <a:avLst/>
            <a:gdLst/>
            <a:ahLst/>
            <a:cxnLst>
              <a:cxn ang="0">
                <a:pos x="wd2" y="hd2"/>
              </a:cxn>
              <a:cxn ang="5400000">
                <a:pos x="wd2" y="hd2"/>
              </a:cxn>
              <a:cxn ang="10800000">
                <a:pos x="wd2" y="hd2"/>
              </a:cxn>
              <a:cxn ang="16200000">
                <a:pos x="wd2" y="hd2"/>
              </a:cxn>
            </a:cxnLst>
            <a:rect l="0" t="0" r="r" b="b"/>
            <a:pathLst>
              <a:path w="21600" h="21600" extrusionOk="0">
                <a:moveTo>
                  <a:pt x="0" y="2014"/>
                </a:moveTo>
                <a:lnTo>
                  <a:pt x="418" y="919"/>
                </a:lnTo>
                <a:lnTo>
                  <a:pt x="418" y="20797"/>
                </a:lnTo>
                <a:lnTo>
                  <a:pt x="0" y="20797"/>
                </a:lnTo>
                <a:lnTo>
                  <a:pt x="0" y="2014"/>
                </a:lnTo>
                <a:close/>
                <a:moveTo>
                  <a:pt x="1254" y="1095"/>
                </a:moveTo>
                <a:lnTo>
                  <a:pt x="6269" y="1095"/>
                </a:lnTo>
                <a:lnTo>
                  <a:pt x="6269" y="0"/>
                </a:lnTo>
                <a:lnTo>
                  <a:pt x="836" y="0"/>
                </a:lnTo>
                <a:lnTo>
                  <a:pt x="836" y="13135"/>
                </a:lnTo>
                <a:lnTo>
                  <a:pt x="5452" y="13135"/>
                </a:lnTo>
                <a:lnTo>
                  <a:pt x="5452" y="12041"/>
                </a:lnTo>
                <a:lnTo>
                  <a:pt x="1254" y="12041"/>
                </a:lnTo>
                <a:lnTo>
                  <a:pt x="1254" y="1095"/>
                </a:lnTo>
                <a:close/>
                <a:moveTo>
                  <a:pt x="6081" y="9851"/>
                </a:moveTo>
                <a:lnTo>
                  <a:pt x="2090" y="9851"/>
                </a:lnTo>
                <a:lnTo>
                  <a:pt x="2090" y="5473"/>
                </a:lnTo>
                <a:lnTo>
                  <a:pt x="5503" y="5473"/>
                </a:lnTo>
                <a:lnTo>
                  <a:pt x="5921" y="4378"/>
                </a:lnTo>
                <a:lnTo>
                  <a:pt x="2090" y="4378"/>
                </a:lnTo>
                <a:lnTo>
                  <a:pt x="2090" y="3284"/>
                </a:lnTo>
                <a:lnTo>
                  <a:pt x="6269" y="3284"/>
                </a:lnTo>
                <a:lnTo>
                  <a:pt x="6269" y="2189"/>
                </a:lnTo>
                <a:lnTo>
                  <a:pt x="1672" y="2189"/>
                </a:lnTo>
                <a:lnTo>
                  <a:pt x="1672" y="10946"/>
                </a:lnTo>
                <a:lnTo>
                  <a:pt x="5668" y="10946"/>
                </a:lnTo>
                <a:lnTo>
                  <a:pt x="6081" y="9851"/>
                </a:lnTo>
                <a:close/>
                <a:moveTo>
                  <a:pt x="836" y="20797"/>
                </a:moveTo>
                <a:lnTo>
                  <a:pt x="1254" y="20797"/>
                </a:lnTo>
                <a:lnTo>
                  <a:pt x="1254" y="15324"/>
                </a:lnTo>
                <a:lnTo>
                  <a:pt x="1672" y="15324"/>
                </a:lnTo>
                <a:lnTo>
                  <a:pt x="1672" y="19878"/>
                </a:lnTo>
                <a:lnTo>
                  <a:pt x="2089" y="18784"/>
                </a:lnTo>
                <a:lnTo>
                  <a:pt x="2089" y="15324"/>
                </a:lnTo>
                <a:lnTo>
                  <a:pt x="5452" y="15324"/>
                </a:lnTo>
                <a:lnTo>
                  <a:pt x="5452" y="14230"/>
                </a:lnTo>
                <a:lnTo>
                  <a:pt x="836" y="14230"/>
                </a:lnTo>
                <a:lnTo>
                  <a:pt x="836" y="20797"/>
                </a:lnTo>
                <a:close/>
                <a:moveTo>
                  <a:pt x="21182" y="0"/>
                </a:moveTo>
                <a:lnTo>
                  <a:pt x="21182" y="12588"/>
                </a:lnTo>
                <a:cubicBezTo>
                  <a:pt x="21182" y="15517"/>
                  <a:pt x="20683" y="18034"/>
                  <a:pt x="19519" y="19964"/>
                </a:cubicBezTo>
                <a:lnTo>
                  <a:pt x="19509" y="19931"/>
                </a:lnTo>
                <a:cubicBezTo>
                  <a:pt x="20274" y="18342"/>
                  <a:pt x="20764" y="16301"/>
                  <a:pt x="20764" y="13664"/>
                </a:cubicBezTo>
                <a:lnTo>
                  <a:pt x="20764" y="0"/>
                </a:lnTo>
                <a:lnTo>
                  <a:pt x="20346" y="0"/>
                </a:lnTo>
                <a:lnTo>
                  <a:pt x="20346" y="13646"/>
                </a:lnTo>
                <a:cubicBezTo>
                  <a:pt x="20346" y="17575"/>
                  <a:pt x="19130" y="20524"/>
                  <a:pt x="17630" y="20524"/>
                </a:cubicBezTo>
                <a:cubicBezTo>
                  <a:pt x="16130" y="20524"/>
                  <a:pt x="14914" y="17575"/>
                  <a:pt x="14914" y="13646"/>
                </a:cubicBezTo>
                <a:lnTo>
                  <a:pt x="14914" y="919"/>
                </a:lnTo>
                <a:lnTo>
                  <a:pt x="14496" y="2014"/>
                </a:lnTo>
                <a:lnTo>
                  <a:pt x="14496" y="13664"/>
                </a:lnTo>
                <a:cubicBezTo>
                  <a:pt x="14496" y="18198"/>
                  <a:pt x="15899" y="21600"/>
                  <a:pt x="17630" y="21600"/>
                </a:cubicBezTo>
                <a:cubicBezTo>
                  <a:pt x="17670" y="21600"/>
                  <a:pt x="18048" y="21600"/>
                  <a:pt x="18048" y="21600"/>
                </a:cubicBezTo>
                <a:cubicBezTo>
                  <a:pt x="19752" y="21600"/>
                  <a:pt x="21600" y="18303"/>
                  <a:pt x="21600" y="12604"/>
                </a:cubicBezTo>
                <a:cubicBezTo>
                  <a:pt x="21600" y="12599"/>
                  <a:pt x="21600" y="0"/>
                  <a:pt x="21600" y="0"/>
                </a:cubicBezTo>
                <a:lnTo>
                  <a:pt x="21182" y="0"/>
                </a:lnTo>
                <a:close/>
                <a:moveTo>
                  <a:pt x="17630" y="19429"/>
                </a:moveTo>
                <a:cubicBezTo>
                  <a:pt x="18899" y="19429"/>
                  <a:pt x="19927" y="16968"/>
                  <a:pt x="19928" y="13646"/>
                </a:cubicBezTo>
                <a:lnTo>
                  <a:pt x="19928" y="13646"/>
                </a:lnTo>
                <a:lnTo>
                  <a:pt x="19928" y="919"/>
                </a:lnTo>
                <a:lnTo>
                  <a:pt x="19510" y="2014"/>
                </a:lnTo>
                <a:lnTo>
                  <a:pt x="19510" y="12588"/>
                </a:lnTo>
                <a:cubicBezTo>
                  <a:pt x="19510" y="14704"/>
                  <a:pt x="18856" y="16145"/>
                  <a:pt x="18048" y="16145"/>
                </a:cubicBezTo>
                <a:cubicBezTo>
                  <a:pt x="17240" y="16145"/>
                  <a:pt x="16585" y="14704"/>
                  <a:pt x="16585" y="12588"/>
                </a:cubicBezTo>
                <a:lnTo>
                  <a:pt x="16585" y="0"/>
                </a:lnTo>
                <a:lnTo>
                  <a:pt x="16167" y="0"/>
                </a:lnTo>
                <a:lnTo>
                  <a:pt x="16167" y="12588"/>
                </a:lnTo>
                <a:cubicBezTo>
                  <a:pt x="16167" y="15308"/>
                  <a:pt x="17009" y="17240"/>
                  <a:pt x="18048" y="17240"/>
                </a:cubicBezTo>
                <a:cubicBezTo>
                  <a:pt x="18472" y="17240"/>
                  <a:pt x="18988" y="16690"/>
                  <a:pt x="19338" y="15723"/>
                </a:cubicBezTo>
                <a:lnTo>
                  <a:pt x="19348" y="15755"/>
                </a:lnTo>
                <a:cubicBezTo>
                  <a:pt x="19019" y="17350"/>
                  <a:pt x="18412" y="18335"/>
                  <a:pt x="17630" y="18335"/>
                </a:cubicBezTo>
                <a:cubicBezTo>
                  <a:pt x="16598" y="18335"/>
                  <a:pt x="15760" y="16377"/>
                  <a:pt x="15750" y="13682"/>
                </a:cubicBezTo>
                <a:lnTo>
                  <a:pt x="15749" y="13682"/>
                </a:lnTo>
                <a:lnTo>
                  <a:pt x="15749" y="0"/>
                </a:lnTo>
                <a:lnTo>
                  <a:pt x="15331" y="0"/>
                </a:lnTo>
                <a:lnTo>
                  <a:pt x="15331" y="13682"/>
                </a:lnTo>
                <a:lnTo>
                  <a:pt x="15332" y="13682"/>
                </a:lnTo>
                <a:cubicBezTo>
                  <a:pt x="15340" y="16986"/>
                  <a:pt x="16366" y="19429"/>
                  <a:pt x="17630" y="19429"/>
                </a:cubicBezTo>
                <a:close/>
                <a:moveTo>
                  <a:pt x="8344" y="14230"/>
                </a:moveTo>
                <a:lnTo>
                  <a:pt x="7287" y="20797"/>
                </a:lnTo>
                <a:lnTo>
                  <a:pt x="7705" y="20797"/>
                </a:lnTo>
                <a:lnTo>
                  <a:pt x="7705" y="20797"/>
                </a:lnTo>
                <a:lnTo>
                  <a:pt x="7705" y="20797"/>
                </a:lnTo>
                <a:lnTo>
                  <a:pt x="8233" y="17514"/>
                </a:lnTo>
                <a:lnTo>
                  <a:pt x="11774" y="17514"/>
                </a:lnTo>
                <a:lnTo>
                  <a:pt x="12302" y="20797"/>
                </a:lnTo>
                <a:lnTo>
                  <a:pt x="12720" y="20797"/>
                </a:lnTo>
                <a:lnTo>
                  <a:pt x="12016" y="16419"/>
                </a:lnTo>
                <a:lnTo>
                  <a:pt x="8409" y="16419"/>
                </a:lnTo>
                <a:lnTo>
                  <a:pt x="8585" y="15324"/>
                </a:lnTo>
                <a:lnTo>
                  <a:pt x="12258" y="15324"/>
                </a:lnTo>
                <a:lnTo>
                  <a:pt x="13138" y="20797"/>
                </a:lnTo>
                <a:lnTo>
                  <a:pt x="13555" y="20797"/>
                </a:lnTo>
                <a:lnTo>
                  <a:pt x="12500" y="14230"/>
                </a:lnTo>
                <a:lnTo>
                  <a:pt x="8344" y="14230"/>
                </a:lnTo>
                <a:close/>
                <a:moveTo>
                  <a:pt x="8959" y="0"/>
                </a:moveTo>
                <a:lnTo>
                  <a:pt x="5887" y="19082"/>
                </a:lnTo>
                <a:lnTo>
                  <a:pt x="6153" y="20027"/>
                </a:lnTo>
                <a:lnTo>
                  <a:pt x="9376" y="0"/>
                </a:lnTo>
                <a:lnTo>
                  <a:pt x="8959" y="0"/>
                </a:lnTo>
                <a:close/>
                <a:moveTo>
                  <a:pt x="10630" y="0"/>
                </a:moveTo>
                <a:lnTo>
                  <a:pt x="13849" y="20027"/>
                </a:lnTo>
                <a:lnTo>
                  <a:pt x="14115" y="19082"/>
                </a:lnTo>
                <a:lnTo>
                  <a:pt x="11048" y="0"/>
                </a:lnTo>
                <a:lnTo>
                  <a:pt x="10630" y="0"/>
                </a:lnTo>
                <a:close/>
                <a:moveTo>
                  <a:pt x="8101" y="13135"/>
                </a:moveTo>
                <a:lnTo>
                  <a:pt x="6865" y="20797"/>
                </a:lnTo>
                <a:lnTo>
                  <a:pt x="6447" y="20797"/>
                </a:lnTo>
                <a:lnTo>
                  <a:pt x="9585" y="1300"/>
                </a:lnTo>
                <a:lnTo>
                  <a:pt x="11312" y="12041"/>
                </a:lnTo>
                <a:lnTo>
                  <a:pt x="11730" y="12041"/>
                </a:lnTo>
                <a:lnTo>
                  <a:pt x="9794" y="0"/>
                </a:lnTo>
                <a:lnTo>
                  <a:pt x="10212" y="0"/>
                </a:lnTo>
                <a:lnTo>
                  <a:pt x="12324" y="13135"/>
                </a:lnTo>
                <a:lnTo>
                  <a:pt x="8101" y="13135"/>
                </a:lnTo>
                <a:close/>
                <a:moveTo>
                  <a:pt x="10004" y="6506"/>
                </a:moveTo>
                <a:lnTo>
                  <a:pt x="9114" y="12041"/>
                </a:lnTo>
                <a:lnTo>
                  <a:pt x="10894" y="12041"/>
                </a:lnTo>
                <a:lnTo>
                  <a:pt x="10004" y="6506"/>
                </a:lnTo>
                <a:close/>
                <a:moveTo>
                  <a:pt x="8277" y="12041"/>
                </a:moveTo>
                <a:lnTo>
                  <a:pt x="8696" y="12041"/>
                </a:lnTo>
                <a:lnTo>
                  <a:pt x="9795" y="5206"/>
                </a:lnTo>
                <a:lnTo>
                  <a:pt x="9586" y="3905"/>
                </a:lnTo>
                <a:lnTo>
                  <a:pt x="8277" y="12041"/>
                </a:lnTo>
                <a:close/>
              </a:path>
            </a:pathLst>
          </a:custGeom>
          <a:solidFill>
            <a:schemeClr val="accent4"/>
          </a:solidFill>
          <a:ln w="12700">
            <a:miter lim="400000"/>
          </a:ln>
        </p:spPr>
        <p:txBody>
          <a:bodyPr lIns="179999" tIns="179999" rIns="179999" bIns="179999" anchor="ctr"/>
          <a:lstStyle/>
          <a:p>
            <a:pPr>
              <a:lnSpc>
                <a:spcPct val="110000"/>
              </a:lnSpc>
              <a:spcBef>
                <a:spcPts val="1200"/>
              </a:spcBef>
              <a:defRPr sz="2300">
                <a:solidFill>
                  <a:schemeClr val="accent4"/>
                </a:solidFill>
              </a:defRPr>
            </a:pPr>
            <a:endParaRPr/>
          </a:p>
        </p:txBody>
      </p:sp>
      <p:grpSp>
        <p:nvGrpSpPr>
          <p:cNvPr id="509" name="Gruppieren 12"/>
          <p:cNvGrpSpPr/>
          <p:nvPr/>
        </p:nvGrpSpPr>
        <p:grpSpPr>
          <a:xfrm>
            <a:off x="-390525" y="160153"/>
            <a:ext cx="333375" cy="136812"/>
            <a:chOff x="0" y="0"/>
            <a:chExt cx="333375" cy="136812"/>
          </a:xfrm>
        </p:grpSpPr>
        <p:sp>
          <p:nvSpPr>
            <p:cNvPr id="507" name="Gerader Verbinder 9"/>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08" name="Textfeld 10"/>
            <p:cNvSpPr txBox="1"/>
            <p:nvPr/>
          </p:nvSpPr>
          <p:spPr>
            <a:xfrm>
              <a:off x="33212" y="-1"/>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08,70</a:t>
              </a:r>
            </a:p>
          </p:txBody>
        </p:sp>
      </p:grpSp>
      <p:grpSp>
        <p:nvGrpSpPr>
          <p:cNvPr id="512" name="Gruppieren 14"/>
          <p:cNvGrpSpPr/>
          <p:nvPr/>
        </p:nvGrpSpPr>
        <p:grpSpPr>
          <a:xfrm>
            <a:off x="-390525" y="1131703"/>
            <a:ext cx="333375" cy="136813"/>
            <a:chOff x="0" y="0"/>
            <a:chExt cx="333375" cy="136812"/>
          </a:xfrm>
        </p:grpSpPr>
        <p:sp>
          <p:nvSpPr>
            <p:cNvPr id="510" name="Gerader Verbinder 15"/>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11" name="Textfeld 16"/>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06,00</a:t>
              </a:r>
            </a:p>
          </p:txBody>
        </p:sp>
      </p:grpSp>
      <p:grpSp>
        <p:nvGrpSpPr>
          <p:cNvPr id="515" name="Gruppieren 17"/>
          <p:cNvGrpSpPr/>
          <p:nvPr/>
        </p:nvGrpSpPr>
        <p:grpSpPr>
          <a:xfrm>
            <a:off x="-390525" y="1491963"/>
            <a:ext cx="333375" cy="136812"/>
            <a:chOff x="0" y="0"/>
            <a:chExt cx="333375" cy="136812"/>
          </a:xfrm>
        </p:grpSpPr>
        <p:sp>
          <p:nvSpPr>
            <p:cNvPr id="513" name="Gerader Verbinder 18"/>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14" name="Textfeld 19"/>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05,00</a:t>
              </a:r>
            </a:p>
          </p:txBody>
        </p:sp>
      </p:grpSp>
      <p:grpSp>
        <p:nvGrpSpPr>
          <p:cNvPr id="518" name="Gruppieren 20"/>
          <p:cNvGrpSpPr/>
          <p:nvPr/>
        </p:nvGrpSpPr>
        <p:grpSpPr>
          <a:xfrm>
            <a:off x="-390525" y="3292187"/>
            <a:ext cx="333375" cy="136813"/>
            <a:chOff x="0" y="0"/>
            <a:chExt cx="333375" cy="136812"/>
          </a:xfrm>
        </p:grpSpPr>
        <p:sp>
          <p:nvSpPr>
            <p:cNvPr id="516" name="Gerader Verbinder 21"/>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17" name="Textfeld 22"/>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00,00</a:t>
              </a:r>
            </a:p>
          </p:txBody>
        </p:sp>
      </p:grpSp>
      <p:grpSp>
        <p:nvGrpSpPr>
          <p:cNvPr id="521" name="Gruppieren 23"/>
          <p:cNvGrpSpPr/>
          <p:nvPr/>
        </p:nvGrpSpPr>
        <p:grpSpPr>
          <a:xfrm>
            <a:off x="-390525" y="6063962"/>
            <a:ext cx="333375" cy="136813"/>
            <a:chOff x="0" y="0"/>
            <a:chExt cx="333375" cy="136812"/>
          </a:xfrm>
        </p:grpSpPr>
        <p:sp>
          <p:nvSpPr>
            <p:cNvPr id="519" name="Gerader Verbinder 24"/>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20" name="Textfeld 25"/>
            <p:cNvSpPr txBox="1"/>
            <p:nvPr/>
          </p:nvSpPr>
          <p:spPr>
            <a:xfrm>
              <a:off x="33215"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07,70</a:t>
              </a:r>
            </a:p>
          </p:txBody>
        </p:sp>
      </p:grpSp>
      <p:grpSp>
        <p:nvGrpSpPr>
          <p:cNvPr id="524" name="Gruppieren 26"/>
          <p:cNvGrpSpPr/>
          <p:nvPr/>
        </p:nvGrpSpPr>
        <p:grpSpPr>
          <a:xfrm>
            <a:off x="-390525" y="6495762"/>
            <a:ext cx="333375" cy="136813"/>
            <a:chOff x="0" y="0"/>
            <a:chExt cx="333375" cy="136812"/>
          </a:xfrm>
        </p:grpSpPr>
        <p:sp>
          <p:nvSpPr>
            <p:cNvPr id="522" name="Gerader Verbinder 27"/>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23" name="Textfeld 28"/>
            <p:cNvSpPr txBox="1"/>
            <p:nvPr/>
          </p:nvSpPr>
          <p:spPr>
            <a:xfrm>
              <a:off x="33216"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08,90</a:t>
              </a:r>
            </a:p>
          </p:txBody>
        </p:sp>
      </p:grpSp>
      <p:grpSp>
        <p:nvGrpSpPr>
          <p:cNvPr id="527" name="Gruppieren 29"/>
          <p:cNvGrpSpPr/>
          <p:nvPr/>
        </p:nvGrpSpPr>
        <p:grpSpPr>
          <a:xfrm>
            <a:off x="379926" y="-396785"/>
            <a:ext cx="136174" cy="333376"/>
            <a:chOff x="0" y="0"/>
            <a:chExt cx="136173" cy="333375"/>
          </a:xfrm>
        </p:grpSpPr>
        <p:sp>
          <p:nvSpPr>
            <p:cNvPr id="525" name="Gerader Verbinder 30"/>
            <p:cNvSpPr/>
            <p:nvPr/>
          </p:nvSpPr>
          <p:spPr>
            <a:xfrm flipV="1">
              <a:off x="136173"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26" name="Textfeld 31"/>
            <p:cNvSpPr txBox="1"/>
            <p:nvPr/>
          </p:nvSpPr>
          <p:spPr>
            <a:xfrm rot="16200000">
              <a:off x="-69975" y="102553"/>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grpSp>
        <p:nvGrpSpPr>
          <p:cNvPr id="530" name="Gruppieren 32"/>
          <p:cNvGrpSpPr/>
          <p:nvPr/>
        </p:nvGrpSpPr>
        <p:grpSpPr>
          <a:xfrm>
            <a:off x="5851248" y="-396787"/>
            <a:ext cx="136170" cy="333376"/>
            <a:chOff x="0" y="0"/>
            <a:chExt cx="136169" cy="333375"/>
          </a:xfrm>
        </p:grpSpPr>
        <p:sp>
          <p:nvSpPr>
            <p:cNvPr id="528" name="Gerader Verbinder 33"/>
            <p:cNvSpPr/>
            <p:nvPr/>
          </p:nvSpPr>
          <p:spPr>
            <a:xfrm flipV="1">
              <a:off x="136169"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29" name="Textfeld 34"/>
            <p:cNvSpPr txBox="1"/>
            <p:nvPr/>
          </p:nvSpPr>
          <p:spPr>
            <a:xfrm rot="16200000">
              <a:off x="-69975"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grpSp>
        <p:nvGrpSpPr>
          <p:cNvPr id="533" name="Gruppieren 13"/>
          <p:cNvGrpSpPr/>
          <p:nvPr/>
        </p:nvGrpSpPr>
        <p:grpSpPr>
          <a:xfrm>
            <a:off x="6203315" y="-396789"/>
            <a:ext cx="127635" cy="333376"/>
            <a:chOff x="0" y="0"/>
            <a:chExt cx="127633" cy="333375"/>
          </a:xfrm>
        </p:grpSpPr>
        <p:sp>
          <p:nvSpPr>
            <p:cNvPr id="531" name="Gerader Verbinder 36"/>
            <p:cNvSpPr/>
            <p:nvPr/>
          </p:nvSpPr>
          <p:spPr>
            <a:xfrm flipV="1">
              <a:off x="-1" y="0"/>
              <a:ext cx="2"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32" name="Textfeld 37"/>
            <p:cNvSpPr txBox="1"/>
            <p:nvPr/>
          </p:nvSpPr>
          <p:spPr>
            <a:xfrm rot="16200000">
              <a:off x="-69341"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sp>
        <p:nvSpPr>
          <p:cNvPr id="534" name="Gerader Verbinder 39"/>
          <p:cNvSpPr/>
          <p:nvPr/>
        </p:nvSpPr>
        <p:spPr>
          <a:xfrm flipV="1">
            <a:off x="6095365" y="-396789"/>
            <a:ext cx="1" cy="333376"/>
          </a:xfrm>
          <a:prstGeom prst="line">
            <a:avLst/>
          </a:prstGeom>
          <a:ln w="6350">
            <a:solidFill>
              <a:schemeClr val="accent6"/>
            </a:solidFill>
            <a:miter/>
          </a:ln>
        </p:spPr>
        <p:txBody>
          <a:bodyPr lIns="45719" rIns="45719"/>
          <a:lstStyle/>
          <a:p>
            <a:pPr>
              <a:lnSpc>
                <a:spcPct val="110000"/>
              </a:lnSpc>
              <a:spcBef>
                <a:spcPts val="1200"/>
              </a:spcBef>
              <a:defRPr sz="2300">
                <a:solidFill>
                  <a:schemeClr val="accent4"/>
                </a:solidFill>
              </a:defRPr>
            </a:pPr>
            <a:endParaRPr/>
          </a:p>
        </p:txBody>
      </p:sp>
      <p:grpSp>
        <p:nvGrpSpPr>
          <p:cNvPr id="537" name="Gruppieren 40"/>
          <p:cNvGrpSpPr/>
          <p:nvPr/>
        </p:nvGrpSpPr>
        <p:grpSpPr>
          <a:xfrm>
            <a:off x="11545613" y="-396792"/>
            <a:ext cx="136166" cy="333376"/>
            <a:chOff x="0" y="0"/>
            <a:chExt cx="136164" cy="333375"/>
          </a:xfrm>
        </p:grpSpPr>
        <p:sp>
          <p:nvSpPr>
            <p:cNvPr id="535" name="Gerader Verbinder 41"/>
            <p:cNvSpPr/>
            <p:nvPr/>
          </p:nvSpPr>
          <p:spPr>
            <a:xfrm flipV="1">
              <a:off x="136164"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36" name="Textfeld 42"/>
            <p:cNvSpPr txBox="1"/>
            <p:nvPr/>
          </p:nvSpPr>
          <p:spPr>
            <a:xfrm rot="16200000">
              <a:off x="-69975" y="102547"/>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sp>
        <p:nvSpPr>
          <p:cNvPr id="538" name="Bildplatzhalter 8"/>
          <p:cNvSpPr>
            <a:spLocks noGrp="1"/>
          </p:cNvSpPr>
          <p:nvPr>
            <p:ph type="pic" sz="half" idx="21"/>
          </p:nvPr>
        </p:nvSpPr>
        <p:spPr>
          <a:xfrm>
            <a:off x="518318" y="1631155"/>
            <a:ext cx="5469733" cy="4569620"/>
          </a:xfrm>
          <a:prstGeom prst="rect">
            <a:avLst/>
          </a:prstGeom>
        </p:spPr>
        <p:txBody>
          <a:bodyPr lIns="91439" tIns="45719" rIns="91439" bIns="45719">
            <a:noAutofit/>
          </a:bodyPr>
          <a:lstStyle/>
          <a:p>
            <a:endParaRPr/>
          </a:p>
        </p:txBody>
      </p:sp>
      <p:sp>
        <p:nvSpPr>
          <p:cNvPr id="539" name="01"/>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‹Nr.›</a:t>
            </a:fld>
            <a:endParaRPr/>
          </a:p>
        </p:txBody>
      </p:sp>
      <p:sp>
        <p:nvSpPr>
          <p:cNvPr id="540" name="Textebene 1…"/>
          <p:cNvSpPr txBox="1">
            <a:spLocks noGrp="1"/>
          </p:cNvSpPr>
          <p:nvPr>
            <p:ph type="body" sz="half" idx="1"/>
          </p:nvPr>
        </p:nvSpPr>
        <p:spPr>
          <a:xfrm>
            <a:off x="6206330" y="1631156"/>
            <a:ext cx="5469733" cy="4569620"/>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541" name="Titeltext"/>
          <p:cNvSpPr txBox="1">
            <a:spLocks noGrp="1"/>
          </p:cNvSpPr>
          <p:nvPr>
            <p:ph type="title"/>
          </p:nvPr>
        </p:nvSpPr>
        <p:spPr>
          <a:xfrm>
            <a:off x="518318" y="301185"/>
            <a:ext cx="6844386" cy="332400"/>
          </a:xfrm>
          <a:prstGeom prst="rect">
            <a:avLst/>
          </a:prstGeom>
        </p:spPr>
        <p:txBody>
          <a:bodyPr anchor="t"/>
          <a:lstStyle>
            <a:lvl1pPr>
              <a:defRPr sz="2600">
                <a:solidFill>
                  <a:schemeClr val="accent4"/>
                </a:solidFill>
              </a:defRPr>
            </a:lvl1pPr>
          </a:lstStyle>
          <a:p>
            <a:r>
              <a:t>Titeltext</a:t>
            </a:r>
          </a:p>
        </p:txBody>
      </p:sp>
      <p:sp>
        <p:nvSpPr>
          <p:cNvPr id="542" name="Textplatzhalter 9"/>
          <p:cNvSpPr>
            <a:spLocks noGrp="1"/>
          </p:cNvSpPr>
          <p:nvPr>
            <p:ph type="body" sz="quarter" idx="22"/>
          </p:nvPr>
        </p:nvSpPr>
        <p:spPr>
          <a:xfrm>
            <a:off x="518317" y="687598"/>
            <a:ext cx="6844388" cy="249813"/>
          </a:xfrm>
          <a:prstGeom prst="rect">
            <a:avLst/>
          </a:prstGeom>
        </p:spPr>
        <p:txBody>
          <a:bodyPr/>
          <a:lstStyle/>
          <a:p>
            <a:pPr>
              <a:lnSpc>
                <a:spcPct val="110000"/>
              </a:lnSpc>
              <a:defRPr sz="1600">
                <a:solidFill>
                  <a:schemeClr val="accent4"/>
                </a:solidFill>
              </a:defRPr>
            </a:pPr>
            <a:endParaRPr/>
          </a:p>
        </p:txBody>
      </p:sp>
      <p:pic>
        <p:nvPicPr>
          <p:cNvPr id="543" name="image.jpeg" descr="image.jpeg"/>
          <p:cNvPicPr>
            <a:picLocks noChangeAspect="1"/>
          </p:cNvPicPr>
          <p:nvPr/>
        </p:nvPicPr>
        <p:blipFill>
          <a:blip r:embed="rId2"/>
          <a:stretch>
            <a:fillRect/>
          </a:stretch>
        </p:blipFill>
        <p:spPr>
          <a:xfrm>
            <a:off x="8682325" y="267620"/>
            <a:ext cx="1424324" cy="490313"/>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ildfolie | mit Störer">
    <p:bg>
      <p:bgPr>
        <a:solidFill>
          <a:srgbClr val="FFFFFF"/>
        </a:solidFill>
        <a:effectLst/>
      </p:bgPr>
    </p:bg>
    <p:spTree>
      <p:nvGrpSpPr>
        <p:cNvPr id="1" name=""/>
        <p:cNvGrpSpPr/>
        <p:nvPr/>
      </p:nvGrpSpPr>
      <p:grpSpPr>
        <a:xfrm>
          <a:off x="0" y="0"/>
          <a:ext cx="0" cy="0"/>
          <a:chOff x="0" y="0"/>
          <a:chExt cx="0" cy="0"/>
        </a:xfrm>
      </p:grpSpPr>
      <p:sp>
        <p:nvSpPr>
          <p:cNvPr id="550" name="Bildplatzhalter 8"/>
          <p:cNvSpPr>
            <a:spLocks noGrp="1"/>
          </p:cNvSpPr>
          <p:nvPr>
            <p:ph type="pic" idx="21"/>
          </p:nvPr>
        </p:nvSpPr>
        <p:spPr>
          <a:xfrm>
            <a:off x="0" y="0"/>
            <a:ext cx="12192000" cy="6858000"/>
          </a:xfrm>
          <a:prstGeom prst="rect">
            <a:avLst/>
          </a:prstGeom>
        </p:spPr>
        <p:txBody>
          <a:bodyPr lIns="91439" tIns="45719" rIns="91439" bIns="45719">
            <a:noAutofit/>
          </a:bodyPr>
          <a:lstStyle/>
          <a:p>
            <a:endParaRPr/>
          </a:p>
        </p:txBody>
      </p:sp>
      <p:sp>
        <p:nvSpPr>
          <p:cNvPr id="551" name="Textebene 1…"/>
          <p:cNvSpPr txBox="1">
            <a:spLocks noGrp="1"/>
          </p:cNvSpPr>
          <p:nvPr>
            <p:ph type="body" sz="quarter" idx="1"/>
          </p:nvPr>
        </p:nvSpPr>
        <p:spPr>
          <a:xfrm>
            <a:off x="518318" y="3431380"/>
            <a:ext cx="3571201" cy="2769395"/>
          </a:xfrm>
          <a:prstGeom prst="rect">
            <a:avLst/>
          </a:prstGeom>
          <a:solidFill>
            <a:srgbClr val="FFFFFF"/>
          </a:solidFill>
        </p:spPr>
        <p:txBody>
          <a:bodyPr lIns="179999" tIns="179999" rIns="179999" bIns="179999"/>
          <a:lstStyle/>
          <a:p>
            <a:r>
              <a:t>Textebene 1</a:t>
            </a:r>
          </a:p>
          <a:p>
            <a:pPr lvl="1"/>
            <a:r>
              <a:t>Textebene 2</a:t>
            </a:r>
          </a:p>
          <a:p>
            <a:pPr lvl="2"/>
            <a:r>
              <a:t>Textebene 3</a:t>
            </a:r>
          </a:p>
          <a:p>
            <a:pPr lvl="3"/>
            <a:r>
              <a:t>Textebene 4</a:t>
            </a:r>
          </a:p>
          <a:p>
            <a:pPr lvl="4"/>
            <a:r>
              <a:t>Textebene 5</a:t>
            </a:r>
          </a:p>
        </p:txBody>
      </p:sp>
      <p:grpSp>
        <p:nvGrpSpPr>
          <p:cNvPr id="554" name="Gruppieren 3"/>
          <p:cNvGrpSpPr/>
          <p:nvPr/>
        </p:nvGrpSpPr>
        <p:grpSpPr>
          <a:xfrm>
            <a:off x="-390525" y="160153"/>
            <a:ext cx="333375" cy="136812"/>
            <a:chOff x="0" y="0"/>
            <a:chExt cx="333375" cy="136812"/>
          </a:xfrm>
        </p:grpSpPr>
        <p:sp>
          <p:nvSpPr>
            <p:cNvPr id="552" name="Gerader Verbinder 4"/>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53" name="Textfeld 5"/>
            <p:cNvSpPr txBox="1"/>
            <p:nvPr/>
          </p:nvSpPr>
          <p:spPr>
            <a:xfrm>
              <a:off x="33212" y="-1"/>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08,70</a:t>
              </a:r>
            </a:p>
          </p:txBody>
        </p:sp>
      </p:grpSp>
      <p:grpSp>
        <p:nvGrpSpPr>
          <p:cNvPr id="557" name="Gruppieren 7"/>
          <p:cNvGrpSpPr/>
          <p:nvPr/>
        </p:nvGrpSpPr>
        <p:grpSpPr>
          <a:xfrm>
            <a:off x="-390525" y="1131703"/>
            <a:ext cx="333375" cy="136813"/>
            <a:chOff x="0" y="0"/>
            <a:chExt cx="333375" cy="136812"/>
          </a:xfrm>
        </p:grpSpPr>
        <p:sp>
          <p:nvSpPr>
            <p:cNvPr id="555" name="Gerader Verbinder 9"/>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56" name="Textfeld 10"/>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06,00</a:t>
              </a:r>
            </a:p>
          </p:txBody>
        </p:sp>
      </p:grpSp>
      <p:grpSp>
        <p:nvGrpSpPr>
          <p:cNvPr id="560" name="Gruppieren 11"/>
          <p:cNvGrpSpPr/>
          <p:nvPr/>
        </p:nvGrpSpPr>
        <p:grpSpPr>
          <a:xfrm>
            <a:off x="-390525" y="1491963"/>
            <a:ext cx="333375" cy="136812"/>
            <a:chOff x="0" y="0"/>
            <a:chExt cx="333375" cy="136812"/>
          </a:xfrm>
        </p:grpSpPr>
        <p:sp>
          <p:nvSpPr>
            <p:cNvPr id="558" name="Gerader Verbinder 12"/>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59" name="Textfeld 13"/>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05,00</a:t>
              </a:r>
            </a:p>
          </p:txBody>
        </p:sp>
      </p:grpSp>
      <p:grpSp>
        <p:nvGrpSpPr>
          <p:cNvPr id="563" name="Gruppieren 14"/>
          <p:cNvGrpSpPr/>
          <p:nvPr/>
        </p:nvGrpSpPr>
        <p:grpSpPr>
          <a:xfrm>
            <a:off x="-390525" y="3292187"/>
            <a:ext cx="333375" cy="136813"/>
            <a:chOff x="0" y="0"/>
            <a:chExt cx="333375" cy="136812"/>
          </a:xfrm>
        </p:grpSpPr>
        <p:sp>
          <p:nvSpPr>
            <p:cNvPr id="561" name="Gerader Verbinder 15"/>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62" name="Textfeld 16"/>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00,00</a:t>
              </a:r>
            </a:p>
          </p:txBody>
        </p:sp>
      </p:grpSp>
      <p:grpSp>
        <p:nvGrpSpPr>
          <p:cNvPr id="566" name="Gruppieren 17"/>
          <p:cNvGrpSpPr/>
          <p:nvPr/>
        </p:nvGrpSpPr>
        <p:grpSpPr>
          <a:xfrm>
            <a:off x="-390525" y="6063962"/>
            <a:ext cx="333375" cy="136813"/>
            <a:chOff x="0" y="0"/>
            <a:chExt cx="333375" cy="136812"/>
          </a:xfrm>
        </p:grpSpPr>
        <p:sp>
          <p:nvSpPr>
            <p:cNvPr id="564" name="Gerader Verbinder 18"/>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65" name="Textfeld 19"/>
            <p:cNvSpPr txBox="1"/>
            <p:nvPr/>
          </p:nvSpPr>
          <p:spPr>
            <a:xfrm>
              <a:off x="33215"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07,70</a:t>
              </a:r>
            </a:p>
          </p:txBody>
        </p:sp>
      </p:grpSp>
      <p:grpSp>
        <p:nvGrpSpPr>
          <p:cNvPr id="569" name="Gruppieren 20"/>
          <p:cNvGrpSpPr/>
          <p:nvPr/>
        </p:nvGrpSpPr>
        <p:grpSpPr>
          <a:xfrm>
            <a:off x="-390525" y="6495762"/>
            <a:ext cx="333375" cy="136813"/>
            <a:chOff x="0" y="0"/>
            <a:chExt cx="333375" cy="136812"/>
          </a:xfrm>
        </p:grpSpPr>
        <p:sp>
          <p:nvSpPr>
            <p:cNvPr id="567" name="Gerader Verbinder 21"/>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68" name="Textfeld 22"/>
            <p:cNvSpPr txBox="1"/>
            <p:nvPr/>
          </p:nvSpPr>
          <p:spPr>
            <a:xfrm>
              <a:off x="33216"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08,90</a:t>
              </a:r>
            </a:p>
          </p:txBody>
        </p:sp>
      </p:grpSp>
      <p:grpSp>
        <p:nvGrpSpPr>
          <p:cNvPr id="572" name="Gruppieren 23"/>
          <p:cNvGrpSpPr/>
          <p:nvPr/>
        </p:nvGrpSpPr>
        <p:grpSpPr>
          <a:xfrm>
            <a:off x="379926" y="-396785"/>
            <a:ext cx="136174" cy="333376"/>
            <a:chOff x="0" y="0"/>
            <a:chExt cx="136173" cy="333375"/>
          </a:xfrm>
        </p:grpSpPr>
        <p:sp>
          <p:nvSpPr>
            <p:cNvPr id="570" name="Gerader Verbinder 24"/>
            <p:cNvSpPr/>
            <p:nvPr/>
          </p:nvSpPr>
          <p:spPr>
            <a:xfrm flipV="1">
              <a:off x="136173"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71" name="Textfeld 25"/>
            <p:cNvSpPr txBox="1"/>
            <p:nvPr/>
          </p:nvSpPr>
          <p:spPr>
            <a:xfrm rot="16200000">
              <a:off x="-69975" y="102553"/>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grpSp>
        <p:nvGrpSpPr>
          <p:cNvPr id="575" name="Gruppieren 26"/>
          <p:cNvGrpSpPr/>
          <p:nvPr/>
        </p:nvGrpSpPr>
        <p:grpSpPr>
          <a:xfrm>
            <a:off x="5851248" y="-396787"/>
            <a:ext cx="136170" cy="333376"/>
            <a:chOff x="0" y="0"/>
            <a:chExt cx="136169" cy="333375"/>
          </a:xfrm>
        </p:grpSpPr>
        <p:sp>
          <p:nvSpPr>
            <p:cNvPr id="573" name="Gerader Verbinder 27"/>
            <p:cNvSpPr/>
            <p:nvPr/>
          </p:nvSpPr>
          <p:spPr>
            <a:xfrm flipV="1">
              <a:off x="136169"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74" name="Textfeld 28"/>
            <p:cNvSpPr txBox="1"/>
            <p:nvPr/>
          </p:nvSpPr>
          <p:spPr>
            <a:xfrm rot="16200000">
              <a:off x="-69975"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grpSp>
        <p:nvGrpSpPr>
          <p:cNvPr id="578" name="Gruppieren 29"/>
          <p:cNvGrpSpPr/>
          <p:nvPr/>
        </p:nvGrpSpPr>
        <p:grpSpPr>
          <a:xfrm>
            <a:off x="6203315" y="-396789"/>
            <a:ext cx="127635" cy="333376"/>
            <a:chOff x="0" y="0"/>
            <a:chExt cx="127633" cy="333375"/>
          </a:xfrm>
        </p:grpSpPr>
        <p:sp>
          <p:nvSpPr>
            <p:cNvPr id="576" name="Gerader Verbinder 30"/>
            <p:cNvSpPr/>
            <p:nvPr/>
          </p:nvSpPr>
          <p:spPr>
            <a:xfrm flipV="1">
              <a:off x="-1" y="0"/>
              <a:ext cx="2"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77" name="Textfeld 31"/>
            <p:cNvSpPr txBox="1"/>
            <p:nvPr/>
          </p:nvSpPr>
          <p:spPr>
            <a:xfrm rot="16200000">
              <a:off x="-69341"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sp>
        <p:nvSpPr>
          <p:cNvPr id="579" name="Gerader Verbinder 32"/>
          <p:cNvSpPr/>
          <p:nvPr/>
        </p:nvSpPr>
        <p:spPr>
          <a:xfrm flipV="1">
            <a:off x="6095365" y="-396789"/>
            <a:ext cx="1" cy="333376"/>
          </a:xfrm>
          <a:prstGeom prst="line">
            <a:avLst/>
          </a:prstGeom>
          <a:ln w="6350">
            <a:solidFill>
              <a:schemeClr val="accent6"/>
            </a:solidFill>
            <a:miter/>
          </a:ln>
        </p:spPr>
        <p:txBody>
          <a:bodyPr lIns="45719" rIns="45719"/>
          <a:lstStyle/>
          <a:p>
            <a:pPr>
              <a:lnSpc>
                <a:spcPct val="110000"/>
              </a:lnSpc>
              <a:spcBef>
                <a:spcPts val="1200"/>
              </a:spcBef>
              <a:defRPr sz="2300">
                <a:solidFill>
                  <a:schemeClr val="accent4"/>
                </a:solidFill>
              </a:defRPr>
            </a:pPr>
            <a:endParaRPr/>
          </a:p>
        </p:txBody>
      </p:sp>
      <p:grpSp>
        <p:nvGrpSpPr>
          <p:cNvPr id="582" name="Gruppieren 33"/>
          <p:cNvGrpSpPr/>
          <p:nvPr/>
        </p:nvGrpSpPr>
        <p:grpSpPr>
          <a:xfrm>
            <a:off x="11545613" y="-396792"/>
            <a:ext cx="136166" cy="333376"/>
            <a:chOff x="0" y="0"/>
            <a:chExt cx="136164" cy="333375"/>
          </a:xfrm>
        </p:grpSpPr>
        <p:sp>
          <p:nvSpPr>
            <p:cNvPr id="580" name="Gerader Verbinder 34"/>
            <p:cNvSpPr/>
            <p:nvPr/>
          </p:nvSpPr>
          <p:spPr>
            <a:xfrm flipV="1">
              <a:off x="136164"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81" name="Textfeld 35"/>
            <p:cNvSpPr txBox="1"/>
            <p:nvPr/>
          </p:nvSpPr>
          <p:spPr>
            <a:xfrm rot="16200000">
              <a:off x="-69975" y="102547"/>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sp>
        <p:nvSpPr>
          <p:cNvPr id="583" name="01"/>
          <p:cNvSpPr txBox="1">
            <a:spLocks noGrp="1"/>
          </p:cNvSpPr>
          <p:nvPr>
            <p:ph type="sldNum" sz="quarter" idx="2"/>
          </p:nvPr>
        </p:nvSpPr>
        <p:spPr>
          <a:xfrm>
            <a:off x="5892800" y="6356350"/>
            <a:ext cx="2844800" cy="368300"/>
          </a:xfrm>
          <a:prstGeom prst="rect">
            <a:avLst/>
          </a:prstGeom>
        </p:spPr>
        <p:txBody>
          <a:bodyPr/>
          <a:lstStyle>
            <a:lvl1pPr>
              <a:defRPr>
                <a:solidFill>
                  <a:srgbClr val="000000"/>
                </a:solidFill>
              </a:defRPr>
            </a:lvl1p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ildfolie | 1x">
    <p:bg>
      <p:bgPr>
        <a:solidFill>
          <a:srgbClr val="FFFFFF"/>
        </a:solidFill>
        <a:effectLst/>
      </p:bgPr>
    </p:bg>
    <p:spTree>
      <p:nvGrpSpPr>
        <p:cNvPr id="1" name=""/>
        <p:cNvGrpSpPr/>
        <p:nvPr/>
      </p:nvGrpSpPr>
      <p:grpSpPr>
        <a:xfrm>
          <a:off x="0" y="0"/>
          <a:ext cx="0" cy="0"/>
          <a:chOff x="0" y="0"/>
          <a:chExt cx="0" cy="0"/>
        </a:xfrm>
      </p:grpSpPr>
      <p:sp>
        <p:nvSpPr>
          <p:cNvPr id="590" name="Rechteck 6"/>
          <p:cNvSpPr/>
          <p:nvPr/>
        </p:nvSpPr>
        <p:spPr>
          <a:xfrm>
            <a:off x="518399" y="1196732"/>
            <a:ext cx="11676064" cy="72001"/>
          </a:xfrm>
          <a:prstGeom prst="rect">
            <a:avLst/>
          </a:prstGeom>
          <a:solidFill>
            <a:schemeClr val="accent4"/>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591" name="Rechteck 8"/>
          <p:cNvSpPr/>
          <p:nvPr/>
        </p:nvSpPr>
        <p:spPr>
          <a:xfrm>
            <a:off x="517200" y="6537575"/>
            <a:ext cx="11674800" cy="12701"/>
          </a:xfrm>
          <a:prstGeom prst="rect">
            <a:avLst/>
          </a:prstGeom>
          <a:solidFill>
            <a:schemeClr val="accent3"/>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592" name="Freihandform: Form 65"/>
          <p:cNvSpPr/>
          <p:nvPr/>
        </p:nvSpPr>
        <p:spPr>
          <a:xfrm>
            <a:off x="10596063" y="299345"/>
            <a:ext cx="1080001" cy="412330"/>
          </a:xfrm>
          <a:custGeom>
            <a:avLst/>
            <a:gdLst/>
            <a:ahLst/>
            <a:cxnLst>
              <a:cxn ang="0">
                <a:pos x="wd2" y="hd2"/>
              </a:cxn>
              <a:cxn ang="5400000">
                <a:pos x="wd2" y="hd2"/>
              </a:cxn>
              <a:cxn ang="10800000">
                <a:pos x="wd2" y="hd2"/>
              </a:cxn>
              <a:cxn ang="16200000">
                <a:pos x="wd2" y="hd2"/>
              </a:cxn>
            </a:cxnLst>
            <a:rect l="0" t="0" r="r" b="b"/>
            <a:pathLst>
              <a:path w="21600" h="21600" extrusionOk="0">
                <a:moveTo>
                  <a:pt x="0" y="2014"/>
                </a:moveTo>
                <a:lnTo>
                  <a:pt x="418" y="919"/>
                </a:lnTo>
                <a:lnTo>
                  <a:pt x="418" y="20797"/>
                </a:lnTo>
                <a:lnTo>
                  <a:pt x="0" y="20797"/>
                </a:lnTo>
                <a:lnTo>
                  <a:pt x="0" y="2014"/>
                </a:lnTo>
                <a:close/>
                <a:moveTo>
                  <a:pt x="1254" y="1095"/>
                </a:moveTo>
                <a:lnTo>
                  <a:pt x="6269" y="1095"/>
                </a:lnTo>
                <a:lnTo>
                  <a:pt x="6269" y="0"/>
                </a:lnTo>
                <a:lnTo>
                  <a:pt x="836" y="0"/>
                </a:lnTo>
                <a:lnTo>
                  <a:pt x="836" y="13135"/>
                </a:lnTo>
                <a:lnTo>
                  <a:pt x="5452" y="13135"/>
                </a:lnTo>
                <a:lnTo>
                  <a:pt x="5452" y="12041"/>
                </a:lnTo>
                <a:lnTo>
                  <a:pt x="1254" y="12041"/>
                </a:lnTo>
                <a:lnTo>
                  <a:pt x="1254" y="1095"/>
                </a:lnTo>
                <a:close/>
                <a:moveTo>
                  <a:pt x="6081" y="9851"/>
                </a:moveTo>
                <a:lnTo>
                  <a:pt x="2090" y="9851"/>
                </a:lnTo>
                <a:lnTo>
                  <a:pt x="2090" y="5473"/>
                </a:lnTo>
                <a:lnTo>
                  <a:pt x="5503" y="5473"/>
                </a:lnTo>
                <a:lnTo>
                  <a:pt x="5921" y="4378"/>
                </a:lnTo>
                <a:lnTo>
                  <a:pt x="2090" y="4378"/>
                </a:lnTo>
                <a:lnTo>
                  <a:pt x="2090" y="3284"/>
                </a:lnTo>
                <a:lnTo>
                  <a:pt x="6269" y="3284"/>
                </a:lnTo>
                <a:lnTo>
                  <a:pt x="6269" y="2189"/>
                </a:lnTo>
                <a:lnTo>
                  <a:pt x="1672" y="2189"/>
                </a:lnTo>
                <a:lnTo>
                  <a:pt x="1672" y="10946"/>
                </a:lnTo>
                <a:lnTo>
                  <a:pt x="5668" y="10946"/>
                </a:lnTo>
                <a:lnTo>
                  <a:pt x="6081" y="9851"/>
                </a:lnTo>
                <a:close/>
                <a:moveTo>
                  <a:pt x="836" y="20797"/>
                </a:moveTo>
                <a:lnTo>
                  <a:pt x="1254" y="20797"/>
                </a:lnTo>
                <a:lnTo>
                  <a:pt x="1254" y="15324"/>
                </a:lnTo>
                <a:lnTo>
                  <a:pt x="1672" y="15324"/>
                </a:lnTo>
                <a:lnTo>
                  <a:pt x="1672" y="19878"/>
                </a:lnTo>
                <a:lnTo>
                  <a:pt x="2089" y="18784"/>
                </a:lnTo>
                <a:lnTo>
                  <a:pt x="2089" y="15324"/>
                </a:lnTo>
                <a:lnTo>
                  <a:pt x="5452" y="15324"/>
                </a:lnTo>
                <a:lnTo>
                  <a:pt x="5452" y="14230"/>
                </a:lnTo>
                <a:lnTo>
                  <a:pt x="836" y="14230"/>
                </a:lnTo>
                <a:lnTo>
                  <a:pt x="836" y="20797"/>
                </a:lnTo>
                <a:close/>
                <a:moveTo>
                  <a:pt x="21182" y="0"/>
                </a:moveTo>
                <a:lnTo>
                  <a:pt x="21182" y="12588"/>
                </a:lnTo>
                <a:cubicBezTo>
                  <a:pt x="21182" y="15517"/>
                  <a:pt x="20683" y="18034"/>
                  <a:pt x="19519" y="19964"/>
                </a:cubicBezTo>
                <a:lnTo>
                  <a:pt x="19509" y="19931"/>
                </a:lnTo>
                <a:cubicBezTo>
                  <a:pt x="20274" y="18342"/>
                  <a:pt x="20764" y="16301"/>
                  <a:pt x="20764" y="13664"/>
                </a:cubicBezTo>
                <a:lnTo>
                  <a:pt x="20764" y="0"/>
                </a:lnTo>
                <a:lnTo>
                  <a:pt x="20346" y="0"/>
                </a:lnTo>
                <a:lnTo>
                  <a:pt x="20346" y="13646"/>
                </a:lnTo>
                <a:cubicBezTo>
                  <a:pt x="20346" y="17575"/>
                  <a:pt x="19130" y="20524"/>
                  <a:pt x="17630" y="20524"/>
                </a:cubicBezTo>
                <a:cubicBezTo>
                  <a:pt x="16130" y="20524"/>
                  <a:pt x="14914" y="17575"/>
                  <a:pt x="14914" y="13646"/>
                </a:cubicBezTo>
                <a:lnTo>
                  <a:pt x="14914" y="919"/>
                </a:lnTo>
                <a:lnTo>
                  <a:pt x="14496" y="2014"/>
                </a:lnTo>
                <a:lnTo>
                  <a:pt x="14496" y="13664"/>
                </a:lnTo>
                <a:cubicBezTo>
                  <a:pt x="14496" y="18198"/>
                  <a:pt x="15899" y="21600"/>
                  <a:pt x="17630" y="21600"/>
                </a:cubicBezTo>
                <a:cubicBezTo>
                  <a:pt x="17670" y="21600"/>
                  <a:pt x="18048" y="21600"/>
                  <a:pt x="18048" y="21600"/>
                </a:cubicBezTo>
                <a:cubicBezTo>
                  <a:pt x="19752" y="21600"/>
                  <a:pt x="21600" y="18303"/>
                  <a:pt x="21600" y="12604"/>
                </a:cubicBezTo>
                <a:cubicBezTo>
                  <a:pt x="21600" y="12599"/>
                  <a:pt x="21600" y="0"/>
                  <a:pt x="21600" y="0"/>
                </a:cubicBezTo>
                <a:lnTo>
                  <a:pt x="21182" y="0"/>
                </a:lnTo>
                <a:close/>
                <a:moveTo>
                  <a:pt x="17630" y="19429"/>
                </a:moveTo>
                <a:cubicBezTo>
                  <a:pt x="18899" y="19429"/>
                  <a:pt x="19927" y="16968"/>
                  <a:pt x="19928" y="13646"/>
                </a:cubicBezTo>
                <a:lnTo>
                  <a:pt x="19928" y="13646"/>
                </a:lnTo>
                <a:lnTo>
                  <a:pt x="19928" y="919"/>
                </a:lnTo>
                <a:lnTo>
                  <a:pt x="19510" y="2014"/>
                </a:lnTo>
                <a:lnTo>
                  <a:pt x="19510" y="12588"/>
                </a:lnTo>
                <a:cubicBezTo>
                  <a:pt x="19510" y="14704"/>
                  <a:pt x="18856" y="16145"/>
                  <a:pt x="18048" y="16145"/>
                </a:cubicBezTo>
                <a:cubicBezTo>
                  <a:pt x="17240" y="16145"/>
                  <a:pt x="16585" y="14704"/>
                  <a:pt x="16585" y="12588"/>
                </a:cubicBezTo>
                <a:lnTo>
                  <a:pt x="16585" y="0"/>
                </a:lnTo>
                <a:lnTo>
                  <a:pt x="16167" y="0"/>
                </a:lnTo>
                <a:lnTo>
                  <a:pt x="16167" y="12588"/>
                </a:lnTo>
                <a:cubicBezTo>
                  <a:pt x="16167" y="15308"/>
                  <a:pt x="17009" y="17240"/>
                  <a:pt x="18048" y="17240"/>
                </a:cubicBezTo>
                <a:cubicBezTo>
                  <a:pt x="18472" y="17240"/>
                  <a:pt x="18988" y="16690"/>
                  <a:pt x="19338" y="15723"/>
                </a:cubicBezTo>
                <a:lnTo>
                  <a:pt x="19348" y="15755"/>
                </a:lnTo>
                <a:cubicBezTo>
                  <a:pt x="19019" y="17350"/>
                  <a:pt x="18412" y="18335"/>
                  <a:pt x="17630" y="18335"/>
                </a:cubicBezTo>
                <a:cubicBezTo>
                  <a:pt x="16598" y="18335"/>
                  <a:pt x="15760" y="16377"/>
                  <a:pt x="15750" y="13682"/>
                </a:cubicBezTo>
                <a:lnTo>
                  <a:pt x="15749" y="13682"/>
                </a:lnTo>
                <a:lnTo>
                  <a:pt x="15749" y="0"/>
                </a:lnTo>
                <a:lnTo>
                  <a:pt x="15331" y="0"/>
                </a:lnTo>
                <a:lnTo>
                  <a:pt x="15331" y="13682"/>
                </a:lnTo>
                <a:lnTo>
                  <a:pt x="15332" y="13682"/>
                </a:lnTo>
                <a:cubicBezTo>
                  <a:pt x="15340" y="16986"/>
                  <a:pt x="16366" y="19429"/>
                  <a:pt x="17630" y="19429"/>
                </a:cubicBezTo>
                <a:close/>
                <a:moveTo>
                  <a:pt x="8344" y="14230"/>
                </a:moveTo>
                <a:lnTo>
                  <a:pt x="7287" y="20797"/>
                </a:lnTo>
                <a:lnTo>
                  <a:pt x="7705" y="20797"/>
                </a:lnTo>
                <a:lnTo>
                  <a:pt x="7705" y="20797"/>
                </a:lnTo>
                <a:lnTo>
                  <a:pt x="7705" y="20797"/>
                </a:lnTo>
                <a:lnTo>
                  <a:pt x="8233" y="17514"/>
                </a:lnTo>
                <a:lnTo>
                  <a:pt x="11774" y="17514"/>
                </a:lnTo>
                <a:lnTo>
                  <a:pt x="12302" y="20797"/>
                </a:lnTo>
                <a:lnTo>
                  <a:pt x="12720" y="20797"/>
                </a:lnTo>
                <a:lnTo>
                  <a:pt x="12016" y="16419"/>
                </a:lnTo>
                <a:lnTo>
                  <a:pt x="8409" y="16419"/>
                </a:lnTo>
                <a:lnTo>
                  <a:pt x="8585" y="15324"/>
                </a:lnTo>
                <a:lnTo>
                  <a:pt x="12258" y="15324"/>
                </a:lnTo>
                <a:lnTo>
                  <a:pt x="13138" y="20797"/>
                </a:lnTo>
                <a:lnTo>
                  <a:pt x="13555" y="20797"/>
                </a:lnTo>
                <a:lnTo>
                  <a:pt x="12500" y="14230"/>
                </a:lnTo>
                <a:lnTo>
                  <a:pt x="8344" y="14230"/>
                </a:lnTo>
                <a:close/>
                <a:moveTo>
                  <a:pt x="8959" y="0"/>
                </a:moveTo>
                <a:lnTo>
                  <a:pt x="5887" y="19082"/>
                </a:lnTo>
                <a:lnTo>
                  <a:pt x="6153" y="20027"/>
                </a:lnTo>
                <a:lnTo>
                  <a:pt x="9376" y="0"/>
                </a:lnTo>
                <a:lnTo>
                  <a:pt x="8959" y="0"/>
                </a:lnTo>
                <a:close/>
                <a:moveTo>
                  <a:pt x="10630" y="0"/>
                </a:moveTo>
                <a:lnTo>
                  <a:pt x="13849" y="20027"/>
                </a:lnTo>
                <a:lnTo>
                  <a:pt x="14115" y="19082"/>
                </a:lnTo>
                <a:lnTo>
                  <a:pt x="11048" y="0"/>
                </a:lnTo>
                <a:lnTo>
                  <a:pt x="10630" y="0"/>
                </a:lnTo>
                <a:close/>
                <a:moveTo>
                  <a:pt x="8101" y="13135"/>
                </a:moveTo>
                <a:lnTo>
                  <a:pt x="6865" y="20797"/>
                </a:lnTo>
                <a:lnTo>
                  <a:pt x="6447" y="20797"/>
                </a:lnTo>
                <a:lnTo>
                  <a:pt x="9585" y="1300"/>
                </a:lnTo>
                <a:lnTo>
                  <a:pt x="11312" y="12041"/>
                </a:lnTo>
                <a:lnTo>
                  <a:pt x="11730" y="12041"/>
                </a:lnTo>
                <a:lnTo>
                  <a:pt x="9794" y="0"/>
                </a:lnTo>
                <a:lnTo>
                  <a:pt x="10212" y="0"/>
                </a:lnTo>
                <a:lnTo>
                  <a:pt x="12324" y="13135"/>
                </a:lnTo>
                <a:lnTo>
                  <a:pt x="8101" y="13135"/>
                </a:lnTo>
                <a:close/>
                <a:moveTo>
                  <a:pt x="10004" y="6506"/>
                </a:moveTo>
                <a:lnTo>
                  <a:pt x="9114" y="12041"/>
                </a:lnTo>
                <a:lnTo>
                  <a:pt x="10894" y="12041"/>
                </a:lnTo>
                <a:lnTo>
                  <a:pt x="10004" y="6506"/>
                </a:lnTo>
                <a:close/>
                <a:moveTo>
                  <a:pt x="8277" y="12041"/>
                </a:moveTo>
                <a:lnTo>
                  <a:pt x="8696" y="12041"/>
                </a:lnTo>
                <a:lnTo>
                  <a:pt x="9795" y="5206"/>
                </a:lnTo>
                <a:lnTo>
                  <a:pt x="9586" y="3905"/>
                </a:lnTo>
                <a:lnTo>
                  <a:pt x="8277" y="12041"/>
                </a:lnTo>
                <a:close/>
              </a:path>
            </a:pathLst>
          </a:custGeom>
          <a:solidFill>
            <a:schemeClr val="accent4"/>
          </a:solidFill>
          <a:ln w="12700">
            <a:miter lim="400000"/>
          </a:ln>
        </p:spPr>
        <p:txBody>
          <a:bodyPr lIns="179999" tIns="179999" rIns="179999" bIns="179999" anchor="ctr"/>
          <a:lstStyle/>
          <a:p>
            <a:pPr>
              <a:lnSpc>
                <a:spcPct val="110000"/>
              </a:lnSpc>
              <a:spcBef>
                <a:spcPts val="1200"/>
              </a:spcBef>
              <a:defRPr sz="2300">
                <a:solidFill>
                  <a:schemeClr val="accent4"/>
                </a:solidFill>
              </a:defRPr>
            </a:pPr>
            <a:endParaRPr/>
          </a:p>
        </p:txBody>
      </p:sp>
      <p:grpSp>
        <p:nvGrpSpPr>
          <p:cNvPr id="595" name="Gruppieren 12"/>
          <p:cNvGrpSpPr/>
          <p:nvPr/>
        </p:nvGrpSpPr>
        <p:grpSpPr>
          <a:xfrm>
            <a:off x="-390525" y="160153"/>
            <a:ext cx="333375" cy="136812"/>
            <a:chOff x="0" y="0"/>
            <a:chExt cx="333375" cy="136812"/>
          </a:xfrm>
        </p:grpSpPr>
        <p:sp>
          <p:nvSpPr>
            <p:cNvPr id="593" name="Gerader Verbinder 9"/>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94" name="Textfeld 10"/>
            <p:cNvSpPr txBox="1"/>
            <p:nvPr/>
          </p:nvSpPr>
          <p:spPr>
            <a:xfrm>
              <a:off x="33212" y="-1"/>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08,70</a:t>
              </a:r>
            </a:p>
          </p:txBody>
        </p:sp>
      </p:grpSp>
      <p:grpSp>
        <p:nvGrpSpPr>
          <p:cNvPr id="598" name="Gruppieren 14"/>
          <p:cNvGrpSpPr/>
          <p:nvPr/>
        </p:nvGrpSpPr>
        <p:grpSpPr>
          <a:xfrm>
            <a:off x="-390525" y="1131703"/>
            <a:ext cx="333375" cy="136813"/>
            <a:chOff x="0" y="0"/>
            <a:chExt cx="333375" cy="136812"/>
          </a:xfrm>
        </p:grpSpPr>
        <p:sp>
          <p:nvSpPr>
            <p:cNvPr id="596" name="Gerader Verbinder 15"/>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97" name="Textfeld 16"/>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06,00</a:t>
              </a:r>
            </a:p>
          </p:txBody>
        </p:sp>
      </p:grpSp>
      <p:grpSp>
        <p:nvGrpSpPr>
          <p:cNvPr id="601" name="Gruppieren 17"/>
          <p:cNvGrpSpPr/>
          <p:nvPr/>
        </p:nvGrpSpPr>
        <p:grpSpPr>
          <a:xfrm>
            <a:off x="-390525" y="1491963"/>
            <a:ext cx="333375" cy="136812"/>
            <a:chOff x="0" y="0"/>
            <a:chExt cx="333375" cy="136812"/>
          </a:xfrm>
        </p:grpSpPr>
        <p:sp>
          <p:nvSpPr>
            <p:cNvPr id="599" name="Gerader Verbinder 18"/>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00" name="Textfeld 19"/>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05,00</a:t>
              </a:r>
            </a:p>
          </p:txBody>
        </p:sp>
      </p:grpSp>
      <p:grpSp>
        <p:nvGrpSpPr>
          <p:cNvPr id="604" name="Gruppieren 20"/>
          <p:cNvGrpSpPr/>
          <p:nvPr/>
        </p:nvGrpSpPr>
        <p:grpSpPr>
          <a:xfrm>
            <a:off x="-390525" y="3292187"/>
            <a:ext cx="333375" cy="136813"/>
            <a:chOff x="0" y="0"/>
            <a:chExt cx="333375" cy="136812"/>
          </a:xfrm>
        </p:grpSpPr>
        <p:sp>
          <p:nvSpPr>
            <p:cNvPr id="602" name="Gerader Verbinder 21"/>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03" name="Textfeld 22"/>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00,00</a:t>
              </a:r>
            </a:p>
          </p:txBody>
        </p:sp>
      </p:grpSp>
      <p:grpSp>
        <p:nvGrpSpPr>
          <p:cNvPr id="607" name="Gruppieren 23"/>
          <p:cNvGrpSpPr/>
          <p:nvPr/>
        </p:nvGrpSpPr>
        <p:grpSpPr>
          <a:xfrm>
            <a:off x="-390525" y="6063962"/>
            <a:ext cx="333375" cy="136813"/>
            <a:chOff x="0" y="0"/>
            <a:chExt cx="333375" cy="136812"/>
          </a:xfrm>
        </p:grpSpPr>
        <p:sp>
          <p:nvSpPr>
            <p:cNvPr id="605" name="Gerader Verbinder 24"/>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06" name="Textfeld 25"/>
            <p:cNvSpPr txBox="1"/>
            <p:nvPr/>
          </p:nvSpPr>
          <p:spPr>
            <a:xfrm>
              <a:off x="33215"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07,70</a:t>
              </a:r>
            </a:p>
          </p:txBody>
        </p:sp>
      </p:grpSp>
      <p:grpSp>
        <p:nvGrpSpPr>
          <p:cNvPr id="610" name="Gruppieren 26"/>
          <p:cNvGrpSpPr/>
          <p:nvPr/>
        </p:nvGrpSpPr>
        <p:grpSpPr>
          <a:xfrm>
            <a:off x="-390525" y="6495762"/>
            <a:ext cx="333375" cy="136813"/>
            <a:chOff x="0" y="0"/>
            <a:chExt cx="333375" cy="136812"/>
          </a:xfrm>
        </p:grpSpPr>
        <p:sp>
          <p:nvSpPr>
            <p:cNvPr id="608" name="Gerader Verbinder 27"/>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09" name="Textfeld 28"/>
            <p:cNvSpPr txBox="1"/>
            <p:nvPr/>
          </p:nvSpPr>
          <p:spPr>
            <a:xfrm>
              <a:off x="33216"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08,90</a:t>
              </a:r>
            </a:p>
          </p:txBody>
        </p:sp>
      </p:grpSp>
      <p:grpSp>
        <p:nvGrpSpPr>
          <p:cNvPr id="613" name="Gruppieren 29"/>
          <p:cNvGrpSpPr/>
          <p:nvPr/>
        </p:nvGrpSpPr>
        <p:grpSpPr>
          <a:xfrm>
            <a:off x="379926" y="-396785"/>
            <a:ext cx="136174" cy="333376"/>
            <a:chOff x="0" y="0"/>
            <a:chExt cx="136173" cy="333375"/>
          </a:xfrm>
        </p:grpSpPr>
        <p:sp>
          <p:nvSpPr>
            <p:cNvPr id="611" name="Gerader Verbinder 30"/>
            <p:cNvSpPr/>
            <p:nvPr/>
          </p:nvSpPr>
          <p:spPr>
            <a:xfrm flipV="1">
              <a:off x="136173"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12" name="Textfeld 31"/>
            <p:cNvSpPr txBox="1"/>
            <p:nvPr/>
          </p:nvSpPr>
          <p:spPr>
            <a:xfrm rot="16200000">
              <a:off x="-69975" y="102553"/>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grpSp>
        <p:nvGrpSpPr>
          <p:cNvPr id="616" name="Gruppieren 32"/>
          <p:cNvGrpSpPr/>
          <p:nvPr/>
        </p:nvGrpSpPr>
        <p:grpSpPr>
          <a:xfrm>
            <a:off x="5851248" y="-396787"/>
            <a:ext cx="136170" cy="333376"/>
            <a:chOff x="0" y="0"/>
            <a:chExt cx="136169" cy="333375"/>
          </a:xfrm>
        </p:grpSpPr>
        <p:sp>
          <p:nvSpPr>
            <p:cNvPr id="614" name="Gerader Verbinder 33"/>
            <p:cNvSpPr/>
            <p:nvPr/>
          </p:nvSpPr>
          <p:spPr>
            <a:xfrm flipV="1">
              <a:off x="136169"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15" name="Textfeld 34"/>
            <p:cNvSpPr txBox="1"/>
            <p:nvPr/>
          </p:nvSpPr>
          <p:spPr>
            <a:xfrm rot="16200000">
              <a:off x="-69975"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grpSp>
        <p:nvGrpSpPr>
          <p:cNvPr id="619" name="Gruppieren 13"/>
          <p:cNvGrpSpPr/>
          <p:nvPr/>
        </p:nvGrpSpPr>
        <p:grpSpPr>
          <a:xfrm>
            <a:off x="6203315" y="-396789"/>
            <a:ext cx="127635" cy="333376"/>
            <a:chOff x="0" y="0"/>
            <a:chExt cx="127633" cy="333375"/>
          </a:xfrm>
        </p:grpSpPr>
        <p:sp>
          <p:nvSpPr>
            <p:cNvPr id="617" name="Gerader Verbinder 36"/>
            <p:cNvSpPr/>
            <p:nvPr/>
          </p:nvSpPr>
          <p:spPr>
            <a:xfrm flipV="1">
              <a:off x="-1" y="0"/>
              <a:ext cx="2"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18" name="Textfeld 37"/>
            <p:cNvSpPr txBox="1"/>
            <p:nvPr/>
          </p:nvSpPr>
          <p:spPr>
            <a:xfrm rot="16200000">
              <a:off x="-69341"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sp>
        <p:nvSpPr>
          <p:cNvPr id="620" name="Gerader Verbinder 39"/>
          <p:cNvSpPr/>
          <p:nvPr/>
        </p:nvSpPr>
        <p:spPr>
          <a:xfrm flipV="1">
            <a:off x="6095365" y="-396789"/>
            <a:ext cx="1" cy="333376"/>
          </a:xfrm>
          <a:prstGeom prst="line">
            <a:avLst/>
          </a:prstGeom>
          <a:ln w="6350">
            <a:solidFill>
              <a:schemeClr val="accent6"/>
            </a:solidFill>
            <a:miter/>
          </a:ln>
        </p:spPr>
        <p:txBody>
          <a:bodyPr lIns="45719" rIns="45719"/>
          <a:lstStyle/>
          <a:p>
            <a:pPr>
              <a:lnSpc>
                <a:spcPct val="110000"/>
              </a:lnSpc>
              <a:spcBef>
                <a:spcPts val="1200"/>
              </a:spcBef>
              <a:defRPr sz="2300">
                <a:solidFill>
                  <a:schemeClr val="accent4"/>
                </a:solidFill>
              </a:defRPr>
            </a:pPr>
            <a:endParaRPr/>
          </a:p>
        </p:txBody>
      </p:sp>
      <p:grpSp>
        <p:nvGrpSpPr>
          <p:cNvPr id="623" name="Gruppieren 40"/>
          <p:cNvGrpSpPr/>
          <p:nvPr/>
        </p:nvGrpSpPr>
        <p:grpSpPr>
          <a:xfrm>
            <a:off x="11545613" y="-396792"/>
            <a:ext cx="136166" cy="333376"/>
            <a:chOff x="0" y="0"/>
            <a:chExt cx="136164" cy="333375"/>
          </a:xfrm>
        </p:grpSpPr>
        <p:sp>
          <p:nvSpPr>
            <p:cNvPr id="621" name="Gerader Verbinder 41"/>
            <p:cNvSpPr/>
            <p:nvPr/>
          </p:nvSpPr>
          <p:spPr>
            <a:xfrm flipV="1">
              <a:off x="136164"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22" name="Textfeld 42"/>
            <p:cNvSpPr txBox="1"/>
            <p:nvPr/>
          </p:nvSpPr>
          <p:spPr>
            <a:xfrm rot="16200000">
              <a:off x="-69975" y="102547"/>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sp>
        <p:nvSpPr>
          <p:cNvPr id="624" name="01"/>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‹Nr.›</a:t>
            </a:fld>
            <a:endParaRPr/>
          </a:p>
        </p:txBody>
      </p:sp>
      <p:sp>
        <p:nvSpPr>
          <p:cNvPr id="625" name="Titeltext"/>
          <p:cNvSpPr txBox="1">
            <a:spLocks noGrp="1"/>
          </p:cNvSpPr>
          <p:nvPr>
            <p:ph type="title"/>
          </p:nvPr>
        </p:nvSpPr>
        <p:spPr>
          <a:xfrm>
            <a:off x="518318" y="301185"/>
            <a:ext cx="6844386" cy="332400"/>
          </a:xfrm>
          <a:prstGeom prst="rect">
            <a:avLst/>
          </a:prstGeom>
        </p:spPr>
        <p:txBody>
          <a:bodyPr anchor="t"/>
          <a:lstStyle>
            <a:lvl1pPr>
              <a:defRPr sz="2600">
                <a:solidFill>
                  <a:schemeClr val="accent4"/>
                </a:solidFill>
              </a:defRPr>
            </a:lvl1pPr>
          </a:lstStyle>
          <a:p>
            <a:r>
              <a:t>Titeltext</a:t>
            </a:r>
          </a:p>
        </p:txBody>
      </p:sp>
      <p:sp>
        <p:nvSpPr>
          <p:cNvPr id="626" name="Textebene 1…"/>
          <p:cNvSpPr txBox="1">
            <a:spLocks noGrp="1"/>
          </p:cNvSpPr>
          <p:nvPr>
            <p:ph type="body" sz="quarter" idx="1"/>
          </p:nvPr>
        </p:nvSpPr>
        <p:spPr>
          <a:xfrm>
            <a:off x="518317" y="687598"/>
            <a:ext cx="6844386" cy="249813"/>
          </a:xfrm>
          <a:prstGeom prst="rect">
            <a:avLst/>
          </a:prstGeom>
        </p:spPr>
        <p:txBody>
          <a:bodyPr/>
          <a:lstStyle>
            <a:lvl1pPr>
              <a:lnSpc>
                <a:spcPct val="110000"/>
              </a:lnSpc>
              <a:defRPr sz="1600">
                <a:solidFill>
                  <a:schemeClr val="accent4"/>
                </a:solidFill>
              </a:defRPr>
            </a:lvl1pPr>
            <a:lvl2pPr marL="179999" indent="-179999">
              <a:lnSpc>
                <a:spcPct val="110000"/>
              </a:lnSpc>
              <a:defRPr sz="1600">
                <a:solidFill>
                  <a:schemeClr val="accent4"/>
                </a:solidFill>
              </a:defRPr>
            </a:lvl2pPr>
            <a:lvl3pPr marL="385714" indent="-205714">
              <a:lnSpc>
                <a:spcPct val="110000"/>
              </a:lnSpc>
              <a:defRPr sz="1600">
                <a:solidFill>
                  <a:schemeClr val="accent4"/>
                </a:solidFill>
              </a:defRPr>
            </a:lvl3pPr>
            <a:lvl4pPr marL="565714" indent="-205714">
              <a:lnSpc>
                <a:spcPct val="110000"/>
              </a:lnSpc>
              <a:defRPr sz="1600">
                <a:solidFill>
                  <a:schemeClr val="accent4"/>
                </a:solidFill>
              </a:defRPr>
            </a:lvl4pPr>
            <a:lvl5pPr marL="779999" indent="-239999">
              <a:lnSpc>
                <a:spcPct val="110000"/>
              </a:lnSpc>
              <a:defRPr sz="1600">
                <a:solidFill>
                  <a:schemeClr val="accent4"/>
                </a:solidFill>
              </a:defRPr>
            </a:lvl5pPr>
          </a:lstStyle>
          <a:p>
            <a:r>
              <a:t>Textebene 1</a:t>
            </a:r>
          </a:p>
          <a:p>
            <a:pPr lvl="1"/>
            <a:r>
              <a:t>Textebene 2</a:t>
            </a:r>
          </a:p>
          <a:p>
            <a:pPr lvl="2"/>
            <a:r>
              <a:t>Textebene 3</a:t>
            </a:r>
          </a:p>
          <a:p>
            <a:pPr lvl="3"/>
            <a:r>
              <a:t>Textebene 4</a:t>
            </a:r>
          </a:p>
          <a:p>
            <a:pPr lvl="4"/>
            <a:r>
              <a:t>Textebene 5</a:t>
            </a:r>
          </a:p>
        </p:txBody>
      </p:sp>
      <p:sp>
        <p:nvSpPr>
          <p:cNvPr id="627" name="Bildplatzhalter 8"/>
          <p:cNvSpPr>
            <a:spLocks noGrp="1"/>
          </p:cNvSpPr>
          <p:nvPr>
            <p:ph type="pic" idx="21"/>
          </p:nvPr>
        </p:nvSpPr>
        <p:spPr>
          <a:xfrm>
            <a:off x="518317" y="1631156"/>
            <a:ext cx="11157747" cy="3951164"/>
          </a:xfrm>
          <a:prstGeom prst="rect">
            <a:avLst/>
          </a:prstGeom>
        </p:spPr>
        <p:txBody>
          <a:bodyPr lIns="91439" tIns="45719" rIns="91439" bIns="45719">
            <a:noAutofit/>
          </a:bodyPr>
          <a:lstStyle/>
          <a:p>
            <a:endParaRPr/>
          </a:p>
        </p:txBody>
      </p:sp>
      <p:sp>
        <p:nvSpPr>
          <p:cNvPr id="628" name="Textplatzhalter 10"/>
          <p:cNvSpPr>
            <a:spLocks noGrp="1"/>
          </p:cNvSpPr>
          <p:nvPr>
            <p:ph type="body" sz="quarter" idx="22"/>
          </p:nvPr>
        </p:nvSpPr>
        <p:spPr>
          <a:xfrm>
            <a:off x="518316" y="5690270"/>
            <a:ext cx="11157748" cy="511085"/>
          </a:xfrm>
          <a:prstGeom prst="rect">
            <a:avLst/>
          </a:prstGeom>
        </p:spPr>
        <p:txBody>
          <a:bodyPr/>
          <a:lstStyle/>
          <a:p>
            <a:pPr>
              <a:lnSpc>
                <a:spcPct val="110000"/>
              </a:lnSpc>
              <a:defRPr sz="1400">
                <a:solidFill>
                  <a:schemeClr val="accent4"/>
                </a:solidFill>
              </a:defRPr>
            </a:pPr>
            <a:endParaRPr/>
          </a:p>
        </p:txBody>
      </p:sp>
      <p:pic>
        <p:nvPicPr>
          <p:cNvPr id="629" name="image.jpeg" descr="image.jpeg"/>
          <p:cNvPicPr>
            <a:picLocks noChangeAspect="1"/>
          </p:cNvPicPr>
          <p:nvPr/>
        </p:nvPicPr>
        <p:blipFill>
          <a:blip r:embed="rId2"/>
          <a:stretch>
            <a:fillRect/>
          </a:stretch>
        </p:blipFill>
        <p:spPr>
          <a:xfrm>
            <a:off x="8682325" y="267620"/>
            <a:ext cx="1424324" cy="490313"/>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KapiteltrennerMehrzeilig möglich"/>
          <p:cNvSpPr txBox="1">
            <a:spLocks noGrp="1"/>
          </p:cNvSpPr>
          <p:nvPr>
            <p:ph type="title" hasCustomPrompt="1"/>
          </p:nvPr>
        </p:nvSpPr>
        <p:spPr>
          <a:xfrm>
            <a:off x="518318" y="2875002"/>
            <a:ext cx="11157743" cy="1107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p>
            <a:r>
              <a:t>KapiteltrennerMehrzeilig möglich</a:t>
            </a:r>
          </a:p>
        </p:txBody>
      </p:sp>
      <p:sp>
        <p:nvSpPr>
          <p:cNvPr id="3" name="01"/>
          <p:cNvSpPr txBox="1">
            <a:spLocks noGrp="1"/>
          </p:cNvSpPr>
          <p:nvPr>
            <p:ph type="sldNum" sz="quarter" idx="2"/>
          </p:nvPr>
        </p:nvSpPr>
        <p:spPr>
          <a:xfrm>
            <a:off x="11549063" y="6634666"/>
            <a:ext cx="127001" cy="127001"/>
          </a:xfrm>
          <a:prstGeom prst="rect">
            <a:avLst/>
          </a:prstGeom>
          <a:ln w="12700">
            <a:miter lim="400000"/>
          </a:ln>
        </p:spPr>
        <p:txBody>
          <a:bodyPr wrap="none" lIns="0" tIns="0" rIns="0" bIns="0">
            <a:spAutoFit/>
          </a:bodyPr>
          <a:lstStyle>
            <a:lvl1pPr algn="r">
              <a:defRPr sz="800">
                <a:solidFill>
                  <a:srgbClr val="FFFFFF"/>
                </a:solidFill>
              </a:defRPr>
            </a:lvl1pPr>
          </a:lstStyle>
          <a:p>
            <a:fld id="{86CB4B4D-7CA3-9044-876B-883B54F8677D}" type="slidenum">
              <a:t>‹Nr.›</a:t>
            </a:fld>
            <a:endParaRPr/>
          </a:p>
        </p:txBody>
      </p:sp>
      <p:sp>
        <p:nvSpPr>
          <p:cNvPr id="4" name="Rechteck 56"/>
          <p:cNvSpPr/>
          <p:nvPr/>
        </p:nvSpPr>
        <p:spPr>
          <a:xfrm>
            <a:off x="517200" y="6537575"/>
            <a:ext cx="11674800" cy="12701"/>
          </a:xfrm>
          <a:prstGeom prst="rect">
            <a:avLst/>
          </a:prstGeom>
          <a:solidFill>
            <a:schemeClr val="accent3"/>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5" name="Rechteck 58"/>
          <p:cNvSpPr/>
          <p:nvPr/>
        </p:nvSpPr>
        <p:spPr>
          <a:xfrm>
            <a:off x="518399" y="1196732"/>
            <a:ext cx="11676064" cy="72001"/>
          </a:xfrm>
          <a:prstGeom prst="rect">
            <a:avLst/>
          </a:prstGeom>
          <a:solidFill>
            <a:schemeClr val="accent3"/>
          </a:solidFill>
          <a:ln w="12700">
            <a:miter lim="400000"/>
          </a:ln>
        </p:spPr>
        <p:txBody>
          <a:bodyPr lIns="179999" tIns="179999" rIns="179999" bIns="179999" anchor="ctr"/>
          <a:lstStyle/>
          <a:p>
            <a:pPr algn="ctr">
              <a:lnSpc>
                <a:spcPct val="110000"/>
              </a:lnSpc>
              <a:spcBef>
                <a:spcPts val="1200"/>
              </a:spcBef>
              <a:defRPr sz="2300">
                <a:solidFill>
                  <a:srgbClr val="FFFFFF"/>
                </a:solidFill>
              </a:defRPr>
            </a:pPr>
            <a:endParaRPr/>
          </a:p>
        </p:txBody>
      </p:sp>
      <p:sp>
        <p:nvSpPr>
          <p:cNvPr id="6" name="Freihandform: Form 59"/>
          <p:cNvSpPr/>
          <p:nvPr/>
        </p:nvSpPr>
        <p:spPr>
          <a:xfrm>
            <a:off x="10056938" y="300703"/>
            <a:ext cx="1619126" cy="618157"/>
          </a:xfrm>
          <a:custGeom>
            <a:avLst/>
            <a:gdLst/>
            <a:ahLst/>
            <a:cxnLst>
              <a:cxn ang="0">
                <a:pos x="wd2" y="hd2"/>
              </a:cxn>
              <a:cxn ang="5400000">
                <a:pos x="wd2" y="hd2"/>
              </a:cxn>
              <a:cxn ang="10800000">
                <a:pos x="wd2" y="hd2"/>
              </a:cxn>
              <a:cxn ang="16200000">
                <a:pos x="wd2" y="hd2"/>
              </a:cxn>
            </a:cxnLst>
            <a:rect l="0" t="0" r="r" b="b"/>
            <a:pathLst>
              <a:path w="21600" h="21600" extrusionOk="0">
                <a:moveTo>
                  <a:pt x="0" y="2014"/>
                </a:moveTo>
                <a:lnTo>
                  <a:pt x="418" y="919"/>
                </a:lnTo>
                <a:lnTo>
                  <a:pt x="418" y="20797"/>
                </a:lnTo>
                <a:lnTo>
                  <a:pt x="0" y="20797"/>
                </a:lnTo>
                <a:lnTo>
                  <a:pt x="0" y="2014"/>
                </a:lnTo>
                <a:close/>
                <a:moveTo>
                  <a:pt x="1254" y="1095"/>
                </a:moveTo>
                <a:lnTo>
                  <a:pt x="6269" y="1095"/>
                </a:lnTo>
                <a:lnTo>
                  <a:pt x="6269" y="0"/>
                </a:lnTo>
                <a:lnTo>
                  <a:pt x="836" y="0"/>
                </a:lnTo>
                <a:lnTo>
                  <a:pt x="836" y="13135"/>
                </a:lnTo>
                <a:lnTo>
                  <a:pt x="5452" y="13135"/>
                </a:lnTo>
                <a:lnTo>
                  <a:pt x="5452" y="12041"/>
                </a:lnTo>
                <a:lnTo>
                  <a:pt x="1254" y="12041"/>
                </a:lnTo>
                <a:lnTo>
                  <a:pt x="1254" y="1095"/>
                </a:lnTo>
                <a:close/>
                <a:moveTo>
                  <a:pt x="6081" y="9851"/>
                </a:moveTo>
                <a:lnTo>
                  <a:pt x="2090" y="9851"/>
                </a:lnTo>
                <a:lnTo>
                  <a:pt x="2090" y="5473"/>
                </a:lnTo>
                <a:lnTo>
                  <a:pt x="5503" y="5473"/>
                </a:lnTo>
                <a:lnTo>
                  <a:pt x="5921" y="4379"/>
                </a:lnTo>
                <a:lnTo>
                  <a:pt x="2090" y="4379"/>
                </a:lnTo>
                <a:lnTo>
                  <a:pt x="2090" y="3284"/>
                </a:lnTo>
                <a:lnTo>
                  <a:pt x="6269" y="3284"/>
                </a:lnTo>
                <a:lnTo>
                  <a:pt x="6269" y="2189"/>
                </a:lnTo>
                <a:lnTo>
                  <a:pt x="1672" y="2189"/>
                </a:lnTo>
                <a:lnTo>
                  <a:pt x="1672" y="10946"/>
                </a:lnTo>
                <a:lnTo>
                  <a:pt x="5668" y="10946"/>
                </a:lnTo>
                <a:lnTo>
                  <a:pt x="6081" y="9851"/>
                </a:lnTo>
                <a:close/>
                <a:moveTo>
                  <a:pt x="836" y="20797"/>
                </a:moveTo>
                <a:lnTo>
                  <a:pt x="1254" y="20797"/>
                </a:lnTo>
                <a:lnTo>
                  <a:pt x="1254" y="15324"/>
                </a:lnTo>
                <a:lnTo>
                  <a:pt x="1672" y="15324"/>
                </a:lnTo>
                <a:lnTo>
                  <a:pt x="1672" y="19878"/>
                </a:lnTo>
                <a:lnTo>
                  <a:pt x="2090" y="18784"/>
                </a:lnTo>
                <a:lnTo>
                  <a:pt x="2090" y="15324"/>
                </a:lnTo>
                <a:lnTo>
                  <a:pt x="5452" y="15324"/>
                </a:lnTo>
                <a:lnTo>
                  <a:pt x="5452" y="14230"/>
                </a:lnTo>
                <a:lnTo>
                  <a:pt x="836" y="14230"/>
                </a:lnTo>
                <a:lnTo>
                  <a:pt x="836" y="20797"/>
                </a:lnTo>
                <a:close/>
                <a:moveTo>
                  <a:pt x="21182" y="0"/>
                </a:moveTo>
                <a:lnTo>
                  <a:pt x="21182" y="12588"/>
                </a:lnTo>
                <a:cubicBezTo>
                  <a:pt x="21182" y="15517"/>
                  <a:pt x="20683" y="18034"/>
                  <a:pt x="19519" y="19964"/>
                </a:cubicBezTo>
                <a:lnTo>
                  <a:pt x="19509" y="19931"/>
                </a:lnTo>
                <a:cubicBezTo>
                  <a:pt x="20274" y="18342"/>
                  <a:pt x="20764" y="16301"/>
                  <a:pt x="20764" y="13664"/>
                </a:cubicBezTo>
                <a:lnTo>
                  <a:pt x="20764" y="0"/>
                </a:lnTo>
                <a:lnTo>
                  <a:pt x="20346" y="0"/>
                </a:lnTo>
                <a:lnTo>
                  <a:pt x="20346" y="13646"/>
                </a:lnTo>
                <a:cubicBezTo>
                  <a:pt x="20346" y="17575"/>
                  <a:pt x="19130" y="20524"/>
                  <a:pt x="17630" y="20524"/>
                </a:cubicBezTo>
                <a:cubicBezTo>
                  <a:pt x="16130" y="20524"/>
                  <a:pt x="14914" y="17575"/>
                  <a:pt x="14914" y="13646"/>
                </a:cubicBezTo>
                <a:lnTo>
                  <a:pt x="14914" y="919"/>
                </a:lnTo>
                <a:lnTo>
                  <a:pt x="14496" y="2014"/>
                </a:lnTo>
                <a:lnTo>
                  <a:pt x="14496" y="13664"/>
                </a:lnTo>
                <a:cubicBezTo>
                  <a:pt x="14496" y="18198"/>
                  <a:pt x="15899" y="21600"/>
                  <a:pt x="17630" y="21600"/>
                </a:cubicBezTo>
                <a:cubicBezTo>
                  <a:pt x="17670" y="21600"/>
                  <a:pt x="18048" y="21600"/>
                  <a:pt x="18048" y="21600"/>
                </a:cubicBezTo>
                <a:cubicBezTo>
                  <a:pt x="19752" y="21600"/>
                  <a:pt x="21600" y="18303"/>
                  <a:pt x="21600" y="12604"/>
                </a:cubicBezTo>
                <a:cubicBezTo>
                  <a:pt x="21600" y="12599"/>
                  <a:pt x="21600" y="0"/>
                  <a:pt x="21600" y="0"/>
                </a:cubicBezTo>
                <a:lnTo>
                  <a:pt x="21182" y="0"/>
                </a:lnTo>
                <a:close/>
                <a:moveTo>
                  <a:pt x="17630" y="19429"/>
                </a:moveTo>
                <a:cubicBezTo>
                  <a:pt x="18899" y="19429"/>
                  <a:pt x="19927" y="16968"/>
                  <a:pt x="19928" y="13646"/>
                </a:cubicBezTo>
                <a:lnTo>
                  <a:pt x="19928" y="919"/>
                </a:lnTo>
                <a:lnTo>
                  <a:pt x="19510" y="2014"/>
                </a:lnTo>
                <a:lnTo>
                  <a:pt x="19510" y="12588"/>
                </a:lnTo>
                <a:cubicBezTo>
                  <a:pt x="19510" y="14704"/>
                  <a:pt x="18856" y="16145"/>
                  <a:pt x="18048" y="16145"/>
                </a:cubicBezTo>
                <a:cubicBezTo>
                  <a:pt x="17240" y="16145"/>
                  <a:pt x="16585" y="14704"/>
                  <a:pt x="16585" y="12588"/>
                </a:cubicBezTo>
                <a:lnTo>
                  <a:pt x="16585" y="0"/>
                </a:lnTo>
                <a:lnTo>
                  <a:pt x="16167" y="0"/>
                </a:lnTo>
                <a:lnTo>
                  <a:pt x="16167" y="12588"/>
                </a:lnTo>
                <a:cubicBezTo>
                  <a:pt x="16167" y="15308"/>
                  <a:pt x="17009" y="17240"/>
                  <a:pt x="18048" y="17240"/>
                </a:cubicBezTo>
                <a:cubicBezTo>
                  <a:pt x="18472" y="17240"/>
                  <a:pt x="18988" y="16690"/>
                  <a:pt x="19338" y="15723"/>
                </a:cubicBezTo>
                <a:lnTo>
                  <a:pt x="19348" y="15755"/>
                </a:lnTo>
                <a:cubicBezTo>
                  <a:pt x="19019" y="17350"/>
                  <a:pt x="18412" y="18335"/>
                  <a:pt x="17630" y="18335"/>
                </a:cubicBezTo>
                <a:cubicBezTo>
                  <a:pt x="16598" y="18335"/>
                  <a:pt x="15760" y="16377"/>
                  <a:pt x="15750" y="13683"/>
                </a:cubicBezTo>
                <a:lnTo>
                  <a:pt x="15749" y="13683"/>
                </a:lnTo>
                <a:lnTo>
                  <a:pt x="15749" y="0"/>
                </a:lnTo>
                <a:lnTo>
                  <a:pt x="15331" y="0"/>
                </a:lnTo>
                <a:lnTo>
                  <a:pt x="15331" y="13683"/>
                </a:lnTo>
                <a:lnTo>
                  <a:pt x="15332" y="13683"/>
                </a:lnTo>
                <a:cubicBezTo>
                  <a:pt x="15340" y="16986"/>
                  <a:pt x="16366" y="19429"/>
                  <a:pt x="17630" y="19429"/>
                </a:cubicBezTo>
                <a:close/>
                <a:moveTo>
                  <a:pt x="8344" y="14230"/>
                </a:moveTo>
                <a:lnTo>
                  <a:pt x="7287" y="20797"/>
                </a:lnTo>
                <a:lnTo>
                  <a:pt x="7705" y="20797"/>
                </a:lnTo>
                <a:lnTo>
                  <a:pt x="7705" y="20797"/>
                </a:lnTo>
                <a:lnTo>
                  <a:pt x="7705" y="20797"/>
                </a:lnTo>
                <a:lnTo>
                  <a:pt x="8233" y="17514"/>
                </a:lnTo>
                <a:lnTo>
                  <a:pt x="11774" y="17514"/>
                </a:lnTo>
                <a:lnTo>
                  <a:pt x="12302" y="20797"/>
                </a:lnTo>
                <a:lnTo>
                  <a:pt x="12720" y="20797"/>
                </a:lnTo>
                <a:lnTo>
                  <a:pt x="12016" y="16419"/>
                </a:lnTo>
                <a:lnTo>
                  <a:pt x="8409" y="16419"/>
                </a:lnTo>
                <a:lnTo>
                  <a:pt x="8585" y="15324"/>
                </a:lnTo>
                <a:lnTo>
                  <a:pt x="12258" y="15324"/>
                </a:lnTo>
                <a:lnTo>
                  <a:pt x="13138" y="20797"/>
                </a:lnTo>
                <a:lnTo>
                  <a:pt x="13555" y="20797"/>
                </a:lnTo>
                <a:lnTo>
                  <a:pt x="12500" y="14230"/>
                </a:lnTo>
                <a:lnTo>
                  <a:pt x="8344" y="14230"/>
                </a:lnTo>
                <a:close/>
                <a:moveTo>
                  <a:pt x="8959" y="0"/>
                </a:moveTo>
                <a:lnTo>
                  <a:pt x="5887" y="19082"/>
                </a:lnTo>
                <a:lnTo>
                  <a:pt x="6153" y="20027"/>
                </a:lnTo>
                <a:lnTo>
                  <a:pt x="9376" y="0"/>
                </a:lnTo>
                <a:lnTo>
                  <a:pt x="8959" y="0"/>
                </a:lnTo>
                <a:close/>
                <a:moveTo>
                  <a:pt x="10630" y="0"/>
                </a:moveTo>
                <a:lnTo>
                  <a:pt x="13849" y="20028"/>
                </a:lnTo>
                <a:lnTo>
                  <a:pt x="14115" y="19082"/>
                </a:lnTo>
                <a:lnTo>
                  <a:pt x="11048" y="0"/>
                </a:lnTo>
                <a:lnTo>
                  <a:pt x="10630" y="0"/>
                </a:lnTo>
                <a:close/>
                <a:moveTo>
                  <a:pt x="8101" y="13135"/>
                </a:moveTo>
                <a:lnTo>
                  <a:pt x="6865" y="20797"/>
                </a:lnTo>
                <a:lnTo>
                  <a:pt x="6447" y="20797"/>
                </a:lnTo>
                <a:lnTo>
                  <a:pt x="9585" y="1300"/>
                </a:lnTo>
                <a:lnTo>
                  <a:pt x="11312" y="12041"/>
                </a:lnTo>
                <a:lnTo>
                  <a:pt x="11730" y="12041"/>
                </a:lnTo>
                <a:lnTo>
                  <a:pt x="9794" y="0"/>
                </a:lnTo>
                <a:lnTo>
                  <a:pt x="10212" y="0"/>
                </a:lnTo>
                <a:lnTo>
                  <a:pt x="12324" y="13135"/>
                </a:lnTo>
                <a:lnTo>
                  <a:pt x="8101" y="13135"/>
                </a:lnTo>
                <a:close/>
                <a:moveTo>
                  <a:pt x="10004" y="6506"/>
                </a:moveTo>
                <a:lnTo>
                  <a:pt x="9114" y="12041"/>
                </a:lnTo>
                <a:lnTo>
                  <a:pt x="10894" y="12041"/>
                </a:lnTo>
                <a:lnTo>
                  <a:pt x="10004" y="6506"/>
                </a:lnTo>
                <a:close/>
                <a:moveTo>
                  <a:pt x="8277" y="12041"/>
                </a:moveTo>
                <a:lnTo>
                  <a:pt x="8696" y="12041"/>
                </a:lnTo>
                <a:lnTo>
                  <a:pt x="9796" y="5206"/>
                </a:lnTo>
                <a:lnTo>
                  <a:pt x="9586" y="3905"/>
                </a:lnTo>
                <a:lnTo>
                  <a:pt x="8277" y="12041"/>
                </a:lnTo>
                <a:close/>
              </a:path>
            </a:pathLst>
          </a:custGeom>
          <a:solidFill>
            <a:srgbClr val="FFFFFF"/>
          </a:solidFill>
          <a:ln w="12700">
            <a:miter lim="400000"/>
          </a:ln>
        </p:spPr>
        <p:txBody>
          <a:bodyPr lIns="179999" tIns="179999" rIns="179999" bIns="179999" anchor="ctr"/>
          <a:lstStyle/>
          <a:p>
            <a:pPr>
              <a:lnSpc>
                <a:spcPct val="110000"/>
              </a:lnSpc>
              <a:spcBef>
                <a:spcPts val="1200"/>
              </a:spcBef>
              <a:defRPr sz="2300">
                <a:solidFill>
                  <a:srgbClr val="FFFFFF"/>
                </a:solidFill>
              </a:defRPr>
            </a:pPr>
            <a:endParaRPr/>
          </a:p>
        </p:txBody>
      </p:sp>
      <p:grpSp>
        <p:nvGrpSpPr>
          <p:cNvPr id="55" name="Grafik 58"/>
          <p:cNvGrpSpPr/>
          <p:nvPr/>
        </p:nvGrpSpPr>
        <p:grpSpPr>
          <a:xfrm>
            <a:off x="520162" y="293688"/>
            <a:ext cx="2592826" cy="362287"/>
            <a:chOff x="0" y="0"/>
            <a:chExt cx="2592824" cy="362286"/>
          </a:xfrm>
        </p:grpSpPr>
        <p:sp>
          <p:nvSpPr>
            <p:cNvPr id="7" name="Freihandform: Form 112"/>
            <p:cNvSpPr/>
            <p:nvPr/>
          </p:nvSpPr>
          <p:spPr>
            <a:xfrm>
              <a:off x="-1" y="7070"/>
              <a:ext cx="78148" cy="124468"/>
            </a:xfrm>
            <a:custGeom>
              <a:avLst/>
              <a:gdLst/>
              <a:ahLst/>
              <a:cxnLst>
                <a:cxn ang="0">
                  <a:pos x="wd2" y="hd2"/>
                </a:cxn>
                <a:cxn ang="5400000">
                  <a:pos x="wd2" y="hd2"/>
                </a:cxn>
                <a:cxn ang="10800000">
                  <a:pos x="wd2" y="hd2"/>
                </a:cxn>
                <a:cxn ang="16200000">
                  <a:pos x="wd2" y="hd2"/>
                </a:cxn>
              </a:cxnLst>
              <a:rect l="0" t="0" r="r" b="b"/>
              <a:pathLst>
                <a:path w="21600" h="21600" extrusionOk="0">
                  <a:moveTo>
                    <a:pt x="21600" y="3528"/>
                  </a:moveTo>
                  <a:lnTo>
                    <a:pt x="6109" y="3528"/>
                  </a:lnTo>
                  <a:lnTo>
                    <a:pt x="6109" y="8898"/>
                  </a:lnTo>
                  <a:lnTo>
                    <a:pt x="17690" y="8898"/>
                  </a:lnTo>
                  <a:lnTo>
                    <a:pt x="17690" y="12396"/>
                  </a:lnTo>
                  <a:lnTo>
                    <a:pt x="6109" y="12396"/>
                  </a:lnTo>
                  <a:lnTo>
                    <a:pt x="6109" y="21600"/>
                  </a:lnTo>
                  <a:lnTo>
                    <a:pt x="0" y="21600"/>
                  </a:lnTo>
                  <a:lnTo>
                    <a:pt x="0" y="0"/>
                  </a:lnTo>
                  <a:lnTo>
                    <a:pt x="21600" y="0"/>
                  </a:lnTo>
                  <a:lnTo>
                    <a:pt x="21600" y="3528"/>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8" name="Freihandform: Form 113"/>
            <p:cNvSpPr/>
            <p:nvPr/>
          </p:nvSpPr>
          <p:spPr>
            <a:xfrm>
              <a:off x="90162" y="39251"/>
              <a:ext cx="54453" cy="92286"/>
            </a:xfrm>
            <a:custGeom>
              <a:avLst/>
              <a:gdLst/>
              <a:ahLst/>
              <a:cxnLst>
                <a:cxn ang="0">
                  <a:pos x="wd2" y="hd2"/>
                </a:cxn>
                <a:cxn ang="5400000">
                  <a:pos x="wd2" y="hd2"/>
                </a:cxn>
                <a:cxn ang="10800000">
                  <a:pos x="wd2" y="hd2"/>
                </a:cxn>
                <a:cxn ang="16200000">
                  <a:pos x="wd2" y="hd2"/>
                </a:cxn>
              </a:cxnLst>
              <a:rect l="0" t="0" r="r" b="b"/>
              <a:pathLst>
                <a:path w="21600" h="21599" extrusionOk="0">
                  <a:moveTo>
                    <a:pt x="21600" y="454"/>
                  </a:moveTo>
                  <a:lnTo>
                    <a:pt x="20267" y="5502"/>
                  </a:lnTo>
                  <a:cubicBezTo>
                    <a:pt x="19005" y="5089"/>
                    <a:pt x="17462" y="4840"/>
                    <a:pt x="15639" y="4840"/>
                  </a:cubicBezTo>
                  <a:cubicBezTo>
                    <a:pt x="9889" y="4840"/>
                    <a:pt x="8346" y="7572"/>
                    <a:pt x="8346" y="10799"/>
                  </a:cubicBezTo>
                  <a:lnTo>
                    <a:pt x="8346" y="21599"/>
                  </a:lnTo>
                  <a:lnTo>
                    <a:pt x="0" y="21599"/>
                  </a:lnTo>
                  <a:lnTo>
                    <a:pt x="0" y="537"/>
                  </a:lnTo>
                  <a:lnTo>
                    <a:pt x="8206" y="537"/>
                  </a:lnTo>
                  <a:lnTo>
                    <a:pt x="8206" y="3186"/>
                  </a:lnTo>
                  <a:lnTo>
                    <a:pt x="8346" y="3186"/>
                  </a:lnTo>
                  <a:cubicBezTo>
                    <a:pt x="10240" y="1200"/>
                    <a:pt x="13606" y="0"/>
                    <a:pt x="17673" y="0"/>
                  </a:cubicBezTo>
                  <a:cubicBezTo>
                    <a:pt x="18865" y="-1"/>
                    <a:pt x="20337" y="123"/>
                    <a:pt x="21600" y="45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9" name="Freihandform: Form 114"/>
            <p:cNvSpPr/>
            <p:nvPr/>
          </p:nvSpPr>
          <p:spPr>
            <a:xfrm>
              <a:off x="159565" y="1591"/>
              <a:ext cx="26697" cy="129946"/>
            </a:xfrm>
            <a:custGeom>
              <a:avLst/>
              <a:gdLst/>
              <a:ahLst/>
              <a:cxnLst>
                <a:cxn ang="0">
                  <a:pos x="wd2" y="hd2"/>
                </a:cxn>
                <a:cxn ang="5400000">
                  <a:pos x="wd2" y="hd2"/>
                </a:cxn>
                <a:cxn ang="10800000">
                  <a:pos x="wd2" y="hd2"/>
                </a:cxn>
                <a:cxn ang="16200000">
                  <a:pos x="wd2" y="hd2"/>
                </a:cxn>
              </a:cxnLst>
              <a:rect l="0" t="0" r="r" b="b"/>
              <a:pathLst>
                <a:path w="21600" h="21600" extrusionOk="0">
                  <a:moveTo>
                    <a:pt x="21600" y="2116"/>
                  </a:moveTo>
                  <a:cubicBezTo>
                    <a:pt x="21600" y="3350"/>
                    <a:pt x="16736" y="4231"/>
                    <a:pt x="10727" y="4231"/>
                  </a:cubicBezTo>
                  <a:cubicBezTo>
                    <a:pt x="4865" y="4231"/>
                    <a:pt x="0" y="3350"/>
                    <a:pt x="0" y="2116"/>
                  </a:cubicBezTo>
                  <a:cubicBezTo>
                    <a:pt x="0" y="911"/>
                    <a:pt x="4865" y="0"/>
                    <a:pt x="10727" y="0"/>
                  </a:cubicBezTo>
                  <a:cubicBezTo>
                    <a:pt x="16736" y="0"/>
                    <a:pt x="21600" y="911"/>
                    <a:pt x="21600" y="2116"/>
                  </a:cubicBezTo>
                  <a:close/>
                  <a:moveTo>
                    <a:pt x="19312" y="21600"/>
                  </a:moveTo>
                  <a:lnTo>
                    <a:pt x="2289" y="21600"/>
                  </a:lnTo>
                  <a:lnTo>
                    <a:pt x="2289" y="6641"/>
                  </a:lnTo>
                  <a:lnTo>
                    <a:pt x="19312" y="6641"/>
                  </a:lnTo>
                  <a:lnTo>
                    <a:pt x="19312"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0" name="Freihandform: Form 115"/>
            <p:cNvSpPr/>
            <p:nvPr/>
          </p:nvSpPr>
          <p:spPr>
            <a:xfrm>
              <a:off x="205590" y="39251"/>
              <a:ext cx="82213" cy="94408"/>
            </a:xfrm>
            <a:custGeom>
              <a:avLst/>
              <a:gdLst/>
              <a:ahLst/>
              <a:cxnLst>
                <a:cxn ang="0">
                  <a:pos x="wd2" y="hd2"/>
                </a:cxn>
                <a:cxn ang="5400000">
                  <a:pos x="wd2" y="hd2"/>
                </a:cxn>
                <a:cxn ang="10800000">
                  <a:pos x="wd2" y="hd2"/>
                </a:cxn>
                <a:cxn ang="16200000">
                  <a:pos x="wd2" y="hd2"/>
                </a:cxn>
              </a:cxnLst>
              <a:rect l="0" t="0" r="r" b="b"/>
              <a:pathLst>
                <a:path w="21600" h="21600" extrusionOk="0">
                  <a:moveTo>
                    <a:pt x="11705" y="21600"/>
                  </a:moveTo>
                  <a:cubicBezTo>
                    <a:pt x="4691" y="21600"/>
                    <a:pt x="0" y="17272"/>
                    <a:pt x="0" y="10760"/>
                  </a:cubicBezTo>
                  <a:cubicBezTo>
                    <a:pt x="0" y="4369"/>
                    <a:pt x="4505" y="0"/>
                    <a:pt x="11102" y="0"/>
                  </a:cubicBezTo>
                  <a:cubicBezTo>
                    <a:pt x="17466" y="0"/>
                    <a:pt x="21600" y="4126"/>
                    <a:pt x="21600" y="10477"/>
                  </a:cubicBezTo>
                  <a:cubicBezTo>
                    <a:pt x="21600" y="11164"/>
                    <a:pt x="21554" y="11892"/>
                    <a:pt x="21507" y="12459"/>
                  </a:cubicBezTo>
                  <a:lnTo>
                    <a:pt x="5620" y="12459"/>
                  </a:lnTo>
                  <a:cubicBezTo>
                    <a:pt x="6225" y="15654"/>
                    <a:pt x="8407" y="17475"/>
                    <a:pt x="11752" y="17475"/>
                  </a:cubicBezTo>
                  <a:cubicBezTo>
                    <a:pt x="13934" y="17475"/>
                    <a:pt x="15700" y="16747"/>
                    <a:pt x="17558" y="15047"/>
                  </a:cubicBezTo>
                  <a:lnTo>
                    <a:pt x="20995" y="18203"/>
                  </a:lnTo>
                  <a:cubicBezTo>
                    <a:pt x="18302" y="20508"/>
                    <a:pt x="15283" y="21600"/>
                    <a:pt x="11705" y="21600"/>
                  </a:cubicBezTo>
                  <a:close/>
                  <a:moveTo>
                    <a:pt x="5528" y="8939"/>
                  </a:moveTo>
                  <a:lnTo>
                    <a:pt x="16258" y="8939"/>
                  </a:lnTo>
                  <a:cubicBezTo>
                    <a:pt x="16025" y="5783"/>
                    <a:pt x="14120" y="3963"/>
                    <a:pt x="11009" y="3963"/>
                  </a:cubicBezTo>
                  <a:cubicBezTo>
                    <a:pt x="7943" y="3963"/>
                    <a:pt x="5992" y="5743"/>
                    <a:pt x="5528" y="8939"/>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1" name="Freihandform: Form 116"/>
            <p:cNvSpPr/>
            <p:nvPr/>
          </p:nvSpPr>
          <p:spPr>
            <a:xfrm>
              <a:off x="306095" y="0"/>
              <a:ext cx="84155" cy="133658"/>
            </a:xfrm>
            <a:custGeom>
              <a:avLst/>
              <a:gdLst/>
              <a:ahLst/>
              <a:cxnLst>
                <a:cxn ang="0">
                  <a:pos x="wd2" y="hd2"/>
                </a:cxn>
                <a:cxn ang="5400000">
                  <a:pos x="wd2" y="hd2"/>
                </a:cxn>
                <a:cxn ang="10800000">
                  <a:pos x="wd2" y="hd2"/>
                </a:cxn>
                <a:cxn ang="16200000">
                  <a:pos x="wd2" y="hd2"/>
                </a:cxn>
              </a:cxnLst>
              <a:rect l="0" t="0" r="r" b="b"/>
              <a:pathLst>
                <a:path w="21600" h="21600" extrusionOk="0">
                  <a:moveTo>
                    <a:pt x="0" y="13943"/>
                  </a:moveTo>
                  <a:cubicBezTo>
                    <a:pt x="0" y="9257"/>
                    <a:pt x="3766" y="6343"/>
                    <a:pt x="9393" y="6343"/>
                  </a:cubicBezTo>
                  <a:cubicBezTo>
                    <a:pt x="12298" y="6343"/>
                    <a:pt x="14566" y="7115"/>
                    <a:pt x="16109" y="8314"/>
                  </a:cubicBezTo>
                  <a:lnTo>
                    <a:pt x="16200" y="8314"/>
                  </a:lnTo>
                  <a:lnTo>
                    <a:pt x="16200" y="857"/>
                  </a:lnTo>
                  <a:lnTo>
                    <a:pt x="21600" y="0"/>
                  </a:lnTo>
                  <a:lnTo>
                    <a:pt x="21600" y="21257"/>
                  </a:lnTo>
                  <a:lnTo>
                    <a:pt x="16336" y="21257"/>
                  </a:lnTo>
                  <a:lnTo>
                    <a:pt x="16336" y="19543"/>
                  </a:lnTo>
                  <a:lnTo>
                    <a:pt x="16246" y="19543"/>
                  </a:lnTo>
                  <a:cubicBezTo>
                    <a:pt x="14566" y="20829"/>
                    <a:pt x="12161" y="21600"/>
                    <a:pt x="9302" y="21600"/>
                  </a:cubicBezTo>
                  <a:cubicBezTo>
                    <a:pt x="3812" y="21600"/>
                    <a:pt x="0" y="18657"/>
                    <a:pt x="0" y="13943"/>
                  </a:cubicBezTo>
                  <a:close/>
                  <a:moveTo>
                    <a:pt x="5355" y="13943"/>
                  </a:moveTo>
                  <a:cubicBezTo>
                    <a:pt x="5355" y="16915"/>
                    <a:pt x="7305" y="18600"/>
                    <a:pt x="10709" y="18600"/>
                  </a:cubicBezTo>
                  <a:cubicBezTo>
                    <a:pt x="12797" y="18600"/>
                    <a:pt x="14522" y="17972"/>
                    <a:pt x="16200" y="16686"/>
                  </a:cubicBezTo>
                  <a:lnTo>
                    <a:pt x="16200" y="11372"/>
                  </a:lnTo>
                  <a:cubicBezTo>
                    <a:pt x="14657" y="10057"/>
                    <a:pt x="12887" y="9428"/>
                    <a:pt x="10709" y="9428"/>
                  </a:cubicBezTo>
                  <a:cubicBezTo>
                    <a:pt x="7215" y="9428"/>
                    <a:pt x="5355" y="11029"/>
                    <a:pt x="5355" y="13943"/>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2" name="Freihandform: Form 117"/>
            <p:cNvSpPr/>
            <p:nvPr/>
          </p:nvSpPr>
          <p:spPr>
            <a:xfrm>
              <a:off x="417653" y="39251"/>
              <a:ext cx="54452" cy="92286"/>
            </a:xfrm>
            <a:custGeom>
              <a:avLst/>
              <a:gdLst/>
              <a:ahLst/>
              <a:cxnLst>
                <a:cxn ang="0">
                  <a:pos x="wd2" y="hd2"/>
                </a:cxn>
                <a:cxn ang="5400000">
                  <a:pos x="wd2" y="hd2"/>
                </a:cxn>
                <a:cxn ang="10800000">
                  <a:pos x="wd2" y="hd2"/>
                </a:cxn>
                <a:cxn ang="16200000">
                  <a:pos x="wd2" y="hd2"/>
                </a:cxn>
              </a:cxnLst>
              <a:rect l="0" t="0" r="r" b="b"/>
              <a:pathLst>
                <a:path w="21600" h="21599" extrusionOk="0">
                  <a:moveTo>
                    <a:pt x="21600" y="454"/>
                  </a:moveTo>
                  <a:lnTo>
                    <a:pt x="20267" y="5502"/>
                  </a:lnTo>
                  <a:cubicBezTo>
                    <a:pt x="19005" y="5089"/>
                    <a:pt x="17462" y="4840"/>
                    <a:pt x="15639" y="4840"/>
                  </a:cubicBezTo>
                  <a:cubicBezTo>
                    <a:pt x="9889" y="4840"/>
                    <a:pt x="8346" y="7572"/>
                    <a:pt x="8346" y="10799"/>
                  </a:cubicBezTo>
                  <a:lnTo>
                    <a:pt x="8346" y="21599"/>
                  </a:lnTo>
                  <a:lnTo>
                    <a:pt x="0" y="21599"/>
                  </a:lnTo>
                  <a:lnTo>
                    <a:pt x="0" y="537"/>
                  </a:lnTo>
                  <a:lnTo>
                    <a:pt x="8206" y="537"/>
                  </a:lnTo>
                  <a:lnTo>
                    <a:pt x="8206" y="3186"/>
                  </a:lnTo>
                  <a:lnTo>
                    <a:pt x="8346" y="3186"/>
                  </a:lnTo>
                  <a:cubicBezTo>
                    <a:pt x="10240" y="1200"/>
                    <a:pt x="13606" y="0"/>
                    <a:pt x="17673" y="0"/>
                  </a:cubicBezTo>
                  <a:cubicBezTo>
                    <a:pt x="18865" y="-1"/>
                    <a:pt x="20337" y="123"/>
                    <a:pt x="21600" y="45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3" name="Freihandform: Form 118"/>
            <p:cNvSpPr/>
            <p:nvPr/>
          </p:nvSpPr>
          <p:spPr>
            <a:xfrm>
              <a:off x="487052" y="1591"/>
              <a:ext cx="26698" cy="129946"/>
            </a:xfrm>
            <a:custGeom>
              <a:avLst/>
              <a:gdLst/>
              <a:ahLst/>
              <a:cxnLst>
                <a:cxn ang="0">
                  <a:pos x="wd2" y="hd2"/>
                </a:cxn>
                <a:cxn ang="5400000">
                  <a:pos x="wd2" y="hd2"/>
                </a:cxn>
                <a:cxn ang="10800000">
                  <a:pos x="wd2" y="hd2"/>
                </a:cxn>
                <a:cxn ang="16200000">
                  <a:pos x="wd2" y="hd2"/>
                </a:cxn>
              </a:cxnLst>
              <a:rect l="0" t="0" r="r" b="b"/>
              <a:pathLst>
                <a:path w="21600" h="21600" extrusionOk="0">
                  <a:moveTo>
                    <a:pt x="21600" y="2116"/>
                  </a:moveTo>
                  <a:cubicBezTo>
                    <a:pt x="21600" y="3350"/>
                    <a:pt x="16736" y="4231"/>
                    <a:pt x="10727" y="4231"/>
                  </a:cubicBezTo>
                  <a:cubicBezTo>
                    <a:pt x="4865" y="4231"/>
                    <a:pt x="0" y="3350"/>
                    <a:pt x="0" y="2116"/>
                  </a:cubicBezTo>
                  <a:cubicBezTo>
                    <a:pt x="0" y="911"/>
                    <a:pt x="4865" y="0"/>
                    <a:pt x="10727" y="0"/>
                  </a:cubicBezTo>
                  <a:cubicBezTo>
                    <a:pt x="16736" y="0"/>
                    <a:pt x="21600" y="911"/>
                    <a:pt x="21600" y="2116"/>
                  </a:cubicBezTo>
                  <a:close/>
                  <a:moveTo>
                    <a:pt x="19311" y="21600"/>
                  </a:moveTo>
                  <a:lnTo>
                    <a:pt x="2289" y="21600"/>
                  </a:lnTo>
                  <a:lnTo>
                    <a:pt x="2289" y="6641"/>
                  </a:lnTo>
                  <a:lnTo>
                    <a:pt x="19311" y="6641"/>
                  </a:lnTo>
                  <a:lnTo>
                    <a:pt x="19311"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4" name="Freihandform: Form 119"/>
            <p:cNvSpPr/>
            <p:nvPr/>
          </p:nvSpPr>
          <p:spPr>
            <a:xfrm>
              <a:off x="533485" y="39248"/>
              <a:ext cx="75844" cy="94410"/>
            </a:xfrm>
            <a:custGeom>
              <a:avLst/>
              <a:gdLst/>
              <a:ahLst/>
              <a:cxnLst>
                <a:cxn ang="0">
                  <a:pos x="wd2" y="hd2"/>
                </a:cxn>
                <a:cxn ang="5400000">
                  <a:pos x="wd2" y="hd2"/>
                </a:cxn>
                <a:cxn ang="10800000">
                  <a:pos x="wd2" y="hd2"/>
                </a:cxn>
                <a:cxn ang="16200000">
                  <a:pos x="wd2" y="hd2"/>
                </a:cxn>
              </a:cxnLst>
              <a:rect l="0" t="0" r="r" b="b"/>
              <a:pathLst>
                <a:path w="21600" h="21600" extrusionOk="0">
                  <a:moveTo>
                    <a:pt x="21450" y="18284"/>
                  </a:moveTo>
                  <a:cubicBezTo>
                    <a:pt x="18882" y="20549"/>
                    <a:pt x="15961" y="21600"/>
                    <a:pt x="12286" y="21600"/>
                  </a:cubicBezTo>
                  <a:cubicBezTo>
                    <a:pt x="4934" y="21600"/>
                    <a:pt x="0" y="17353"/>
                    <a:pt x="0" y="10881"/>
                  </a:cubicBezTo>
                  <a:cubicBezTo>
                    <a:pt x="0" y="4409"/>
                    <a:pt x="4985" y="0"/>
                    <a:pt x="12386" y="0"/>
                  </a:cubicBezTo>
                  <a:cubicBezTo>
                    <a:pt x="16214" y="0"/>
                    <a:pt x="19385" y="1214"/>
                    <a:pt x="21600" y="3519"/>
                  </a:cubicBezTo>
                  <a:lnTo>
                    <a:pt x="17471" y="6674"/>
                  </a:lnTo>
                  <a:cubicBezTo>
                    <a:pt x="15961" y="5097"/>
                    <a:pt x="14349" y="4409"/>
                    <a:pt x="12336" y="4409"/>
                  </a:cubicBezTo>
                  <a:cubicBezTo>
                    <a:pt x="8559" y="4409"/>
                    <a:pt x="5992" y="6917"/>
                    <a:pt x="5992" y="10800"/>
                  </a:cubicBezTo>
                  <a:cubicBezTo>
                    <a:pt x="5992" y="14643"/>
                    <a:pt x="8560" y="17232"/>
                    <a:pt x="12286" y="17232"/>
                  </a:cubicBezTo>
                  <a:cubicBezTo>
                    <a:pt x="14300" y="17232"/>
                    <a:pt x="15910" y="16504"/>
                    <a:pt x="17572" y="14966"/>
                  </a:cubicBezTo>
                  <a:lnTo>
                    <a:pt x="21450" y="18284"/>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5" name="Freihandform: Form 120"/>
            <p:cNvSpPr/>
            <p:nvPr/>
          </p:nvSpPr>
          <p:spPr>
            <a:xfrm>
              <a:off x="627378" y="0"/>
              <a:ext cx="77439" cy="131537"/>
            </a:xfrm>
            <a:custGeom>
              <a:avLst/>
              <a:gdLst/>
              <a:ahLst/>
              <a:cxnLst>
                <a:cxn ang="0">
                  <a:pos x="wd2" y="hd2"/>
                </a:cxn>
                <a:cxn ang="5400000">
                  <a:pos x="wd2" y="hd2"/>
                </a:cxn>
                <a:cxn ang="10800000">
                  <a:pos x="wd2" y="hd2"/>
                </a:cxn>
                <a:cxn ang="16200000">
                  <a:pos x="wd2" y="hd2"/>
                </a:cxn>
              </a:cxnLst>
              <a:rect l="0" t="0" r="r" b="b"/>
              <a:pathLst>
                <a:path w="21600" h="21600" extrusionOk="0">
                  <a:moveTo>
                    <a:pt x="21599" y="21600"/>
                  </a:moveTo>
                  <a:lnTo>
                    <a:pt x="15731" y="21600"/>
                  </a:lnTo>
                  <a:lnTo>
                    <a:pt x="15731" y="13152"/>
                  </a:lnTo>
                  <a:cubicBezTo>
                    <a:pt x="15731" y="10974"/>
                    <a:pt x="14596" y="9552"/>
                    <a:pt x="11095" y="9552"/>
                  </a:cubicBezTo>
                  <a:cubicBezTo>
                    <a:pt x="7052" y="9552"/>
                    <a:pt x="5868" y="11439"/>
                    <a:pt x="5868" y="13123"/>
                  </a:cubicBezTo>
                  <a:lnTo>
                    <a:pt x="5868" y="21600"/>
                  </a:lnTo>
                  <a:lnTo>
                    <a:pt x="0" y="21600"/>
                  </a:lnTo>
                  <a:lnTo>
                    <a:pt x="0" y="871"/>
                  </a:lnTo>
                  <a:lnTo>
                    <a:pt x="5868" y="0"/>
                  </a:lnTo>
                  <a:lnTo>
                    <a:pt x="5868" y="8594"/>
                  </a:lnTo>
                  <a:lnTo>
                    <a:pt x="5967" y="8594"/>
                  </a:lnTo>
                  <a:cubicBezTo>
                    <a:pt x="7397" y="7288"/>
                    <a:pt x="10010" y="6446"/>
                    <a:pt x="13315" y="6446"/>
                  </a:cubicBezTo>
                  <a:cubicBezTo>
                    <a:pt x="19134" y="6446"/>
                    <a:pt x="21600" y="9000"/>
                    <a:pt x="21600" y="12427"/>
                  </a:cubicBezTo>
                  <a:lnTo>
                    <a:pt x="2160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6" name="Freihandform: Form 121"/>
            <p:cNvSpPr/>
            <p:nvPr/>
          </p:nvSpPr>
          <p:spPr>
            <a:xfrm>
              <a:off x="728957" y="66299"/>
              <a:ext cx="44200" cy="19982"/>
            </a:xfrm>
            <a:prstGeom prst="rect">
              <a:avLst/>
            </a:pr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7" name="Freihandform: Form 122"/>
            <p:cNvSpPr/>
            <p:nvPr/>
          </p:nvSpPr>
          <p:spPr>
            <a:xfrm>
              <a:off x="783984" y="7070"/>
              <a:ext cx="115981" cy="124468"/>
            </a:xfrm>
            <a:custGeom>
              <a:avLst/>
              <a:gdLst/>
              <a:ahLst/>
              <a:cxnLst>
                <a:cxn ang="0">
                  <a:pos x="wd2" y="hd2"/>
                </a:cxn>
                <a:cxn ang="5400000">
                  <a:pos x="wd2" y="hd2"/>
                </a:cxn>
                <a:cxn ang="10800000">
                  <a:pos x="wd2" y="hd2"/>
                </a:cxn>
                <a:cxn ang="16200000">
                  <a:pos x="wd2" y="hd2"/>
                </a:cxn>
              </a:cxnLst>
              <a:rect l="0" t="0" r="r" b="b"/>
              <a:pathLst>
                <a:path w="21600" h="21600" extrusionOk="0">
                  <a:moveTo>
                    <a:pt x="8627" y="0"/>
                  </a:moveTo>
                  <a:lnTo>
                    <a:pt x="12973" y="0"/>
                  </a:lnTo>
                  <a:lnTo>
                    <a:pt x="21600" y="21600"/>
                  </a:lnTo>
                  <a:lnTo>
                    <a:pt x="17090" y="21600"/>
                  </a:lnTo>
                  <a:lnTo>
                    <a:pt x="15410" y="16998"/>
                  </a:lnTo>
                  <a:lnTo>
                    <a:pt x="6059" y="16998"/>
                  </a:lnTo>
                  <a:lnTo>
                    <a:pt x="4379" y="21600"/>
                  </a:lnTo>
                  <a:lnTo>
                    <a:pt x="0" y="21600"/>
                  </a:lnTo>
                  <a:lnTo>
                    <a:pt x="8627" y="0"/>
                  </a:lnTo>
                  <a:close/>
                  <a:moveTo>
                    <a:pt x="7342" y="13561"/>
                  </a:moveTo>
                  <a:lnTo>
                    <a:pt x="14125" y="13561"/>
                  </a:lnTo>
                  <a:lnTo>
                    <a:pt x="10767" y="4387"/>
                  </a:lnTo>
                  <a:lnTo>
                    <a:pt x="10701" y="4387"/>
                  </a:lnTo>
                  <a:lnTo>
                    <a:pt x="7342" y="13561"/>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8" name="Freihandform: Form 123"/>
            <p:cNvSpPr/>
            <p:nvPr/>
          </p:nvSpPr>
          <p:spPr>
            <a:xfrm>
              <a:off x="918423" y="180"/>
              <a:ext cx="21040" cy="1313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785"/>
                  </a:lnTo>
                  <a:lnTo>
                    <a:pt x="21600" y="0"/>
                  </a:lnTo>
                  <a:lnTo>
                    <a:pt x="2160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19" name="Freihandform: Form 124"/>
            <p:cNvSpPr/>
            <p:nvPr/>
          </p:nvSpPr>
          <p:spPr>
            <a:xfrm>
              <a:off x="962279" y="39251"/>
              <a:ext cx="82213" cy="94408"/>
            </a:xfrm>
            <a:custGeom>
              <a:avLst/>
              <a:gdLst/>
              <a:ahLst/>
              <a:cxnLst>
                <a:cxn ang="0">
                  <a:pos x="wd2" y="hd2"/>
                </a:cxn>
                <a:cxn ang="5400000">
                  <a:pos x="wd2" y="hd2"/>
                </a:cxn>
                <a:cxn ang="10800000">
                  <a:pos x="wd2" y="hd2"/>
                </a:cxn>
                <a:cxn ang="16200000">
                  <a:pos x="wd2" y="hd2"/>
                </a:cxn>
              </a:cxnLst>
              <a:rect l="0" t="0" r="r" b="b"/>
              <a:pathLst>
                <a:path w="21600" h="21600" extrusionOk="0">
                  <a:moveTo>
                    <a:pt x="11705" y="21600"/>
                  </a:moveTo>
                  <a:cubicBezTo>
                    <a:pt x="4690" y="21600"/>
                    <a:pt x="0" y="17272"/>
                    <a:pt x="0" y="10760"/>
                  </a:cubicBezTo>
                  <a:cubicBezTo>
                    <a:pt x="0" y="4369"/>
                    <a:pt x="4505" y="0"/>
                    <a:pt x="11102" y="0"/>
                  </a:cubicBezTo>
                  <a:cubicBezTo>
                    <a:pt x="17465" y="0"/>
                    <a:pt x="21600" y="4126"/>
                    <a:pt x="21600" y="10477"/>
                  </a:cubicBezTo>
                  <a:cubicBezTo>
                    <a:pt x="21600" y="11164"/>
                    <a:pt x="21554" y="11892"/>
                    <a:pt x="21507" y="12459"/>
                  </a:cubicBezTo>
                  <a:lnTo>
                    <a:pt x="5621" y="12459"/>
                  </a:lnTo>
                  <a:cubicBezTo>
                    <a:pt x="6225" y="15654"/>
                    <a:pt x="8408" y="17475"/>
                    <a:pt x="11753" y="17475"/>
                  </a:cubicBezTo>
                  <a:cubicBezTo>
                    <a:pt x="13935" y="17475"/>
                    <a:pt x="15701" y="16747"/>
                    <a:pt x="17559" y="15047"/>
                  </a:cubicBezTo>
                  <a:lnTo>
                    <a:pt x="20996" y="18203"/>
                  </a:lnTo>
                  <a:cubicBezTo>
                    <a:pt x="18302" y="20508"/>
                    <a:pt x="15281" y="21600"/>
                    <a:pt x="11705" y="21600"/>
                  </a:cubicBezTo>
                  <a:close/>
                  <a:moveTo>
                    <a:pt x="5527" y="8939"/>
                  </a:moveTo>
                  <a:lnTo>
                    <a:pt x="16257" y="8939"/>
                  </a:lnTo>
                  <a:cubicBezTo>
                    <a:pt x="16025" y="5783"/>
                    <a:pt x="14120" y="3963"/>
                    <a:pt x="11008" y="3963"/>
                  </a:cubicBezTo>
                  <a:cubicBezTo>
                    <a:pt x="7942" y="3963"/>
                    <a:pt x="5991" y="5743"/>
                    <a:pt x="5527" y="8939"/>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20" name="Freihandform: Form 125"/>
            <p:cNvSpPr/>
            <p:nvPr/>
          </p:nvSpPr>
          <p:spPr>
            <a:xfrm>
              <a:off x="1055660" y="41547"/>
              <a:ext cx="86098" cy="8999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568" y="21600"/>
                  </a:lnTo>
                  <a:lnTo>
                    <a:pt x="10733" y="14131"/>
                  </a:lnTo>
                  <a:lnTo>
                    <a:pt x="10645" y="14131"/>
                  </a:lnTo>
                  <a:lnTo>
                    <a:pt x="5943" y="21600"/>
                  </a:lnTo>
                  <a:lnTo>
                    <a:pt x="0" y="21600"/>
                  </a:lnTo>
                  <a:lnTo>
                    <a:pt x="7717" y="10397"/>
                  </a:lnTo>
                  <a:lnTo>
                    <a:pt x="576" y="0"/>
                  </a:lnTo>
                  <a:lnTo>
                    <a:pt x="6520" y="0"/>
                  </a:lnTo>
                  <a:lnTo>
                    <a:pt x="10777" y="6620"/>
                  </a:lnTo>
                  <a:lnTo>
                    <a:pt x="10865" y="6620"/>
                  </a:lnTo>
                  <a:lnTo>
                    <a:pt x="15080" y="0"/>
                  </a:lnTo>
                  <a:lnTo>
                    <a:pt x="20934" y="0"/>
                  </a:lnTo>
                  <a:lnTo>
                    <a:pt x="13838" y="10312"/>
                  </a:lnTo>
                  <a:lnTo>
                    <a:pt x="2160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21" name="Freihandform: Form 126"/>
            <p:cNvSpPr/>
            <p:nvPr/>
          </p:nvSpPr>
          <p:spPr>
            <a:xfrm>
              <a:off x="1152768" y="39248"/>
              <a:ext cx="76376" cy="94410"/>
            </a:xfrm>
            <a:custGeom>
              <a:avLst/>
              <a:gdLst/>
              <a:ahLst/>
              <a:cxnLst>
                <a:cxn ang="0">
                  <a:pos x="wd2" y="hd2"/>
                </a:cxn>
                <a:cxn ang="5400000">
                  <a:pos x="wd2" y="hd2"/>
                </a:cxn>
                <a:cxn ang="10800000">
                  <a:pos x="wd2" y="hd2"/>
                </a:cxn>
                <a:cxn ang="16200000">
                  <a:pos x="wd2" y="hd2"/>
                </a:cxn>
              </a:cxnLst>
              <a:rect l="0" t="0" r="r" b="b"/>
              <a:pathLst>
                <a:path w="21599" h="21600" extrusionOk="0">
                  <a:moveTo>
                    <a:pt x="10949" y="8333"/>
                  </a:moveTo>
                  <a:cubicBezTo>
                    <a:pt x="12598" y="8333"/>
                    <a:pt x="14099" y="8414"/>
                    <a:pt x="15748" y="8777"/>
                  </a:cubicBezTo>
                  <a:lnTo>
                    <a:pt x="15748" y="8049"/>
                  </a:lnTo>
                  <a:cubicBezTo>
                    <a:pt x="15748" y="5420"/>
                    <a:pt x="13848" y="4045"/>
                    <a:pt x="10148" y="4045"/>
                  </a:cubicBezTo>
                  <a:cubicBezTo>
                    <a:pt x="8098" y="4045"/>
                    <a:pt x="5799" y="4449"/>
                    <a:pt x="3699" y="5218"/>
                  </a:cubicBezTo>
                  <a:lnTo>
                    <a:pt x="2398" y="1173"/>
                  </a:lnTo>
                  <a:cubicBezTo>
                    <a:pt x="4748" y="445"/>
                    <a:pt x="7848" y="0"/>
                    <a:pt x="10748" y="0"/>
                  </a:cubicBezTo>
                  <a:cubicBezTo>
                    <a:pt x="17899" y="0"/>
                    <a:pt x="21599" y="2710"/>
                    <a:pt x="21599" y="7968"/>
                  </a:cubicBezTo>
                  <a:lnTo>
                    <a:pt x="21599" y="21115"/>
                  </a:lnTo>
                  <a:lnTo>
                    <a:pt x="15948" y="21115"/>
                  </a:lnTo>
                  <a:lnTo>
                    <a:pt x="15948" y="18931"/>
                  </a:lnTo>
                  <a:lnTo>
                    <a:pt x="15849" y="18931"/>
                  </a:lnTo>
                  <a:cubicBezTo>
                    <a:pt x="13649" y="20751"/>
                    <a:pt x="11349" y="21600"/>
                    <a:pt x="8399" y="21600"/>
                  </a:cubicBezTo>
                  <a:cubicBezTo>
                    <a:pt x="3299" y="21600"/>
                    <a:pt x="0" y="19052"/>
                    <a:pt x="0" y="15047"/>
                  </a:cubicBezTo>
                  <a:cubicBezTo>
                    <a:pt x="-1" y="10679"/>
                    <a:pt x="3848" y="8333"/>
                    <a:pt x="10949" y="8333"/>
                  </a:cubicBezTo>
                  <a:close/>
                  <a:moveTo>
                    <a:pt x="9949" y="18000"/>
                  </a:moveTo>
                  <a:cubicBezTo>
                    <a:pt x="12098" y="18000"/>
                    <a:pt x="14098" y="17151"/>
                    <a:pt x="15748" y="15533"/>
                  </a:cubicBezTo>
                  <a:lnTo>
                    <a:pt x="15748" y="11934"/>
                  </a:lnTo>
                  <a:cubicBezTo>
                    <a:pt x="14348" y="11650"/>
                    <a:pt x="12898" y="11529"/>
                    <a:pt x="11599" y="11529"/>
                  </a:cubicBezTo>
                  <a:cubicBezTo>
                    <a:pt x="7849" y="11529"/>
                    <a:pt x="5699" y="12743"/>
                    <a:pt x="5699" y="14927"/>
                  </a:cubicBezTo>
                  <a:cubicBezTo>
                    <a:pt x="5698" y="16827"/>
                    <a:pt x="7349" y="18000"/>
                    <a:pt x="9949" y="18000"/>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22" name="Freihandform: Form 127"/>
            <p:cNvSpPr/>
            <p:nvPr/>
          </p:nvSpPr>
          <p:spPr>
            <a:xfrm>
              <a:off x="1255813" y="39248"/>
              <a:ext cx="77427" cy="922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734" y="21600"/>
                  </a:lnTo>
                  <a:lnTo>
                    <a:pt x="15734" y="9559"/>
                  </a:lnTo>
                  <a:cubicBezTo>
                    <a:pt x="15734" y="6497"/>
                    <a:pt x="14649" y="4428"/>
                    <a:pt x="11097" y="4428"/>
                  </a:cubicBezTo>
                  <a:cubicBezTo>
                    <a:pt x="7004" y="4428"/>
                    <a:pt x="5869" y="7242"/>
                    <a:pt x="5869" y="9518"/>
                  </a:cubicBezTo>
                  <a:lnTo>
                    <a:pt x="5869" y="21600"/>
                  </a:lnTo>
                  <a:lnTo>
                    <a:pt x="0" y="21600"/>
                  </a:lnTo>
                  <a:lnTo>
                    <a:pt x="0" y="538"/>
                  </a:lnTo>
                  <a:lnTo>
                    <a:pt x="5820" y="538"/>
                  </a:lnTo>
                  <a:lnTo>
                    <a:pt x="5820" y="3062"/>
                  </a:lnTo>
                  <a:lnTo>
                    <a:pt x="5918" y="3062"/>
                  </a:lnTo>
                  <a:cubicBezTo>
                    <a:pt x="7397" y="1200"/>
                    <a:pt x="10066" y="0"/>
                    <a:pt x="13313" y="0"/>
                  </a:cubicBezTo>
                  <a:cubicBezTo>
                    <a:pt x="19035" y="0"/>
                    <a:pt x="21600" y="3517"/>
                    <a:pt x="21600" y="8525"/>
                  </a:cubicBezTo>
                  <a:lnTo>
                    <a:pt x="2160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23" name="Freihandform: Form 128"/>
            <p:cNvSpPr/>
            <p:nvPr/>
          </p:nvSpPr>
          <p:spPr>
            <a:xfrm>
              <a:off x="1355519" y="0"/>
              <a:ext cx="84136" cy="133658"/>
            </a:xfrm>
            <a:custGeom>
              <a:avLst/>
              <a:gdLst/>
              <a:ahLst/>
              <a:cxnLst>
                <a:cxn ang="0">
                  <a:pos x="wd2" y="hd2"/>
                </a:cxn>
                <a:cxn ang="5400000">
                  <a:pos x="wd2" y="hd2"/>
                </a:cxn>
                <a:cxn ang="10800000">
                  <a:pos x="wd2" y="hd2"/>
                </a:cxn>
                <a:cxn ang="16200000">
                  <a:pos x="wd2" y="hd2"/>
                </a:cxn>
              </a:cxnLst>
              <a:rect l="0" t="0" r="r" b="b"/>
              <a:pathLst>
                <a:path w="21600" h="21600" extrusionOk="0">
                  <a:moveTo>
                    <a:pt x="0" y="13943"/>
                  </a:moveTo>
                  <a:cubicBezTo>
                    <a:pt x="0" y="9257"/>
                    <a:pt x="3764" y="6343"/>
                    <a:pt x="9393" y="6343"/>
                  </a:cubicBezTo>
                  <a:cubicBezTo>
                    <a:pt x="12298" y="6343"/>
                    <a:pt x="14568" y="7115"/>
                    <a:pt x="16111" y="8314"/>
                  </a:cubicBezTo>
                  <a:lnTo>
                    <a:pt x="16202" y="8314"/>
                  </a:lnTo>
                  <a:lnTo>
                    <a:pt x="16202" y="857"/>
                  </a:lnTo>
                  <a:lnTo>
                    <a:pt x="21600" y="0"/>
                  </a:lnTo>
                  <a:lnTo>
                    <a:pt x="21600" y="21257"/>
                  </a:lnTo>
                  <a:lnTo>
                    <a:pt x="16334" y="21257"/>
                  </a:lnTo>
                  <a:lnTo>
                    <a:pt x="16334" y="19543"/>
                  </a:lnTo>
                  <a:lnTo>
                    <a:pt x="16243" y="19543"/>
                  </a:lnTo>
                  <a:cubicBezTo>
                    <a:pt x="14568" y="20829"/>
                    <a:pt x="12166" y="21600"/>
                    <a:pt x="9302" y="21600"/>
                  </a:cubicBezTo>
                  <a:cubicBezTo>
                    <a:pt x="3813" y="21600"/>
                    <a:pt x="0" y="18657"/>
                    <a:pt x="0" y="13943"/>
                  </a:cubicBezTo>
                  <a:close/>
                  <a:moveTo>
                    <a:pt x="5357" y="13943"/>
                  </a:moveTo>
                  <a:cubicBezTo>
                    <a:pt x="5357" y="16915"/>
                    <a:pt x="7305" y="18600"/>
                    <a:pt x="10705" y="18600"/>
                  </a:cubicBezTo>
                  <a:cubicBezTo>
                    <a:pt x="12793" y="18600"/>
                    <a:pt x="14518" y="17972"/>
                    <a:pt x="16202" y="16686"/>
                  </a:cubicBezTo>
                  <a:lnTo>
                    <a:pt x="16202" y="11372"/>
                  </a:lnTo>
                  <a:cubicBezTo>
                    <a:pt x="14659" y="10057"/>
                    <a:pt x="12884" y="9428"/>
                    <a:pt x="10705" y="9428"/>
                  </a:cubicBezTo>
                  <a:cubicBezTo>
                    <a:pt x="7214" y="9428"/>
                    <a:pt x="5357" y="11029"/>
                    <a:pt x="5357" y="13943"/>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24" name="Freihandform: Form 129"/>
            <p:cNvSpPr/>
            <p:nvPr/>
          </p:nvSpPr>
          <p:spPr>
            <a:xfrm>
              <a:off x="1462512" y="39251"/>
              <a:ext cx="82208" cy="94408"/>
            </a:xfrm>
            <a:custGeom>
              <a:avLst/>
              <a:gdLst/>
              <a:ahLst/>
              <a:cxnLst>
                <a:cxn ang="0">
                  <a:pos x="wd2" y="hd2"/>
                </a:cxn>
                <a:cxn ang="5400000">
                  <a:pos x="wd2" y="hd2"/>
                </a:cxn>
                <a:cxn ang="10800000">
                  <a:pos x="wd2" y="hd2"/>
                </a:cxn>
                <a:cxn ang="16200000">
                  <a:pos x="wd2" y="hd2"/>
                </a:cxn>
              </a:cxnLst>
              <a:rect l="0" t="0" r="r" b="b"/>
              <a:pathLst>
                <a:path w="21600" h="21600" extrusionOk="0">
                  <a:moveTo>
                    <a:pt x="11700" y="21600"/>
                  </a:moveTo>
                  <a:cubicBezTo>
                    <a:pt x="4688" y="21600"/>
                    <a:pt x="0" y="17272"/>
                    <a:pt x="0" y="10760"/>
                  </a:cubicBezTo>
                  <a:cubicBezTo>
                    <a:pt x="0" y="4369"/>
                    <a:pt x="4502" y="0"/>
                    <a:pt x="11100" y="0"/>
                  </a:cubicBezTo>
                  <a:cubicBezTo>
                    <a:pt x="17461" y="0"/>
                    <a:pt x="21600" y="4126"/>
                    <a:pt x="21600" y="10477"/>
                  </a:cubicBezTo>
                  <a:cubicBezTo>
                    <a:pt x="21600" y="11164"/>
                    <a:pt x="21549" y="11892"/>
                    <a:pt x="21507" y="12459"/>
                  </a:cubicBezTo>
                  <a:lnTo>
                    <a:pt x="5618" y="12459"/>
                  </a:lnTo>
                  <a:cubicBezTo>
                    <a:pt x="6226" y="15654"/>
                    <a:pt x="8405" y="17475"/>
                    <a:pt x="11750" y="17475"/>
                  </a:cubicBezTo>
                  <a:cubicBezTo>
                    <a:pt x="13930" y="17475"/>
                    <a:pt x="15704" y="16747"/>
                    <a:pt x="17562" y="15047"/>
                  </a:cubicBezTo>
                  <a:lnTo>
                    <a:pt x="20991" y="18203"/>
                  </a:lnTo>
                  <a:cubicBezTo>
                    <a:pt x="18297" y="20508"/>
                    <a:pt x="15281" y="21600"/>
                    <a:pt x="11700" y="21600"/>
                  </a:cubicBezTo>
                  <a:close/>
                  <a:moveTo>
                    <a:pt x="5524" y="8939"/>
                  </a:moveTo>
                  <a:lnTo>
                    <a:pt x="16253" y="8939"/>
                  </a:lnTo>
                  <a:cubicBezTo>
                    <a:pt x="16024" y="5783"/>
                    <a:pt x="14116" y="3963"/>
                    <a:pt x="11007" y="3963"/>
                  </a:cubicBezTo>
                  <a:cubicBezTo>
                    <a:pt x="7941" y="3963"/>
                    <a:pt x="5989" y="5743"/>
                    <a:pt x="5524" y="8939"/>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25" name="Freihandform: Form 130"/>
            <p:cNvSpPr/>
            <p:nvPr/>
          </p:nvSpPr>
          <p:spPr>
            <a:xfrm>
              <a:off x="1567705" y="39251"/>
              <a:ext cx="54430" cy="92286"/>
            </a:xfrm>
            <a:custGeom>
              <a:avLst/>
              <a:gdLst/>
              <a:ahLst/>
              <a:cxnLst>
                <a:cxn ang="0">
                  <a:pos x="wd2" y="hd2"/>
                </a:cxn>
                <a:cxn ang="5400000">
                  <a:pos x="wd2" y="hd2"/>
                </a:cxn>
                <a:cxn ang="10800000">
                  <a:pos x="wd2" y="hd2"/>
                </a:cxn>
                <a:cxn ang="16200000">
                  <a:pos x="wd2" y="hd2"/>
                </a:cxn>
              </a:cxnLst>
              <a:rect l="0" t="0" r="r" b="b"/>
              <a:pathLst>
                <a:path w="21600" h="21599" extrusionOk="0">
                  <a:moveTo>
                    <a:pt x="21600" y="454"/>
                  </a:moveTo>
                  <a:lnTo>
                    <a:pt x="20273" y="5502"/>
                  </a:lnTo>
                  <a:cubicBezTo>
                    <a:pt x="19010" y="5089"/>
                    <a:pt x="17466" y="4840"/>
                    <a:pt x="15642" y="4840"/>
                  </a:cubicBezTo>
                  <a:cubicBezTo>
                    <a:pt x="9888" y="4840"/>
                    <a:pt x="8344" y="7572"/>
                    <a:pt x="8344" y="10799"/>
                  </a:cubicBezTo>
                  <a:lnTo>
                    <a:pt x="8344" y="21599"/>
                  </a:lnTo>
                  <a:lnTo>
                    <a:pt x="0" y="21599"/>
                  </a:lnTo>
                  <a:lnTo>
                    <a:pt x="0" y="537"/>
                  </a:lnTo>
                  <a:lnTo>
                    <a:pt x="8204" y="537"/>
                  </a:lnTo>
                  <a:lnTo>
                    <a:pt x="8204" y="3186"/>
                  </a:lnTo>
                  <a:lnTo>
                    <a:pt x="8344" y="3186"/>
                  </a:lnTo>
                  <a:cubicBezTo>
                    <a:pt x="10232" y="1200"/>
                    <a:pt x="13601" y="0"/>
                    <a:pt x="17670" y="0"/>
                  </a:cubicBezTo>
                  <a:cubicBezTo>
                    <a:pt x="18870" y="-1"/>
                    <a:pt x="20337" y="123"/>
                    <a:pt x="21600" y="45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26" name="Freihandform: Form 131"/>
            <p:cNvSpPr/>
            <p:nvPr/>
          </p:nvSpPr>
          <p:spPr>
            <a:xfrm>
              <a:off x="1635218" y="66299"/>
              <a:ext cx="44207" cy="19982"/>
            </a:xfrm>
            <a:prstGeom prst="rect">
              <a:avLst/>
            </a:pr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27" name="Freihandform: Form 132"/>
            <p:cNvSpPr/>
            <p:nvPr/>
          </p:nvSpPr>
          <p:spPr>
            <a:xfrm>
              <a:off x="1706269" y="7070"/>
              <a:ext cx="97253" cy="126586"/>
            </a:xfrm>
            <a:custGeom>
              <a:avLst/>
              <a:gdLst/>
              <a:ahLst/>
              <a:cxnLst>
                <a:cxn ang="0">
                  <a:pos x="wd2" y="hd2"/>
                </a:cxn>
                <a:cxn ang="5400000">
                  <a:pos x="wd2" y="hd2"/>
                </a:cxn>
                <a:cxn ang="10800000">
                  <a:pos x="wd2" y="hd2"/>
                </a:cxn>
                <a:cxn ang="16200000">
                  <a:pos x="wd2" y="hd2"/>
                </a:cxn>
              </a:cxnLst>
              <a:rect l="0" t="0" r="r" b="b"/>
              <a:pathLst>
                <a:path w="21600" h="21600" extrusionOk="0">
                  <a:moveTo>
                    <a:pt x="21600" y="12822"/>
                  </a:moveTo>
                  <a:cubicBezTo>
                    <a:pt x="21600" y="17950"/>
                    <a:pt x="18180" y="21600"/>
                    <a:pt x="10761" y="21600"/>
                  </a:cubicBezTo>
                  <a:cubicBezTo>
                    <a:pt x="3377" y="21600"/>
                    <a:pt x="0" y="17980"/>
                    <a:pt x="0" y="12822"/>
                  </a:cubicBezTo>
                  <a:lnTo>
                    <a:pt x="0" y="0"/>
                  </a:lnTo>
                  <a:lnTo>
                    <a:pt x="5027" y="0"/>
                  </a:lnTo>
                  <a:lnTo>
                    <a:pt x="5027" y="12610"/>
                  </a:lnTo>
                  <a:cubicBezTo>
                    <a:pt x="5027" y="15808"/>
                    <a:pt x="6833" y="17980"/>
                    <a:pt x="10918" y="17980"/>
                  </a:cubicBezTo>
                  <a:cubicBezTo>
                    <a:pt x="15002" y="17980"/>
                    <a:pt x="16616" y="15839"/>
                    <a:pt x="16616" y="12610"/>
                  </a:cubicBezTo>
                  <a:lnTo>
                    <a:pt x="16616" y="0"/>
                  </a:lnTo>
                  <a:lnTo>
                    <a:pt x="21600" y="0"/>
                  </a:lnTo>
                  <a:lnTo>
                    <a:pt x="21600" y="12822"/>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28" name="Freihandform: Form 133"/>
            <p:cNvSpPr/>
            <p:nvPr/>
          </p:nvSpPr>
          <p:spPr>
            <a:xfrm>
              <a:off x="1831459" y="39248"/>
              <a:ext cx="77417" cy="922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734" y="21600"/>
                  </a:lnTo>
                  <a:lnTo>
                    <a:pt x="15734" y="9559"/>
                  </a:lnTo>
                  <a:cubicBezTo>
                    <a:pt x="15734" y="6497"/>
                    <a:pt x="14648" y="4428"/>
                    <a:pt x="11096" y="4428"/>
                  </a:cubicBezTo>
                  <a:cubicBezTo>
                    <a:pt x="7006" y="4428"/>
                    <a:pt x="5866" y="7242"/>
                    <a:pt x="5866" y="9518"/>
                  </a:cubicBezTo>
                  <a:lnTo>
                    <a:pt x="5866" y="21600"/>
                  </a:lnTo>
                  <a:lnTo>
                    <a:pt x="0" y="21600"/>
                  </a:lnTo>
                  <a:lnTo>
                    <a:pt x="0" y="538"/>
                  </a:lnTo>
                  <a:lnTo>
                    <a:pt x="5822" y="538"/>
                  </a:lnTo>
                  <a:lnTo>
                    <a:pt x="5822" y="3062"/>
                  </a:lnTo>
                  <a:lnTo>
                    <a:pt x="5911" y="3062"/>
                  </a:lnTo>
                  <a:cubicBezTo>
                    <a:pt x="7391" y="1200"/>
                    <a:pt x="10056" y="0"/>
                    <a:pt x="13312" y="0"/>
                  </a:cubicBezTo>
                  <a:cubicBezTo>
                    <a:pt x="19034" y="0"/>
                    <a:pt x="21600" y="3517"/>
                    <a:pt x="21600" y="8525"/>
                  </a:cubicBezTo>
                  <a:lnTo>
                    <a:pt x="2160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29" name="Freihandform: Form 134"/>
            <p:cNvSpPr/>
            <p:nvPr/>
          </p:nvSpPr>
          <p:spPr>
            <a:xfrm>
              <a:off x="1932601" y="1591"/>
              <a:ext cx="26685" cy="129946"/>
            </a:xfrm>
            <a:custGeom>
              <a:avLst/>
              <a:gdLst/>
              <a:ahLst/>
              <a:cxnLst>
                <a:cxn ang="0">
                  <a:pos x="wd2" y="hd2"/>
                </a:cxn>
                <a:cxn ang="5400000">
                  <a:pos x="wd2" y="hd2"/>
                </a:cxn>
                <a:cxn ang="10800000">
                  <a:pos x="wd2" y="hd2"/>
                </a:cxn>
                <a:cxn ang="16200000">
                  <a:pos x="wd2" y="hd2"/>
                </a:cxn>
              </a:cxnLst>
              <a:rect l="0" t="0" r="r" b="b"/>
              <a:pathLst>
                <a:path w="21600" h="21600" extrusionOk="0">
                  <a:moveTo>
                    <a:pt x="21600" y="2116"/>
                  </a:moveTo>
                  <a:cubicBezTo>
                    <a:pt x="21600" y="3350"/>
                    <a:pt x="16733" y="4231"/>
                    <a:pt x="10722" y="4231"/>
                  </a:cubicBezTo>
                  <a:cubicBezTo>
                    <a:pt x="4867" y="4231"/>
                    <a:pt x="0" y="3350"/>
                    <a:pt x="0" y="2116"/>
                  </a:cubicBezTo>
                  <a:cubicBezTo>
                    <a:pt x="0" y="911"/>
                    <a:pt x="4867" y="0"/>
                    <a:pt x="10722" y="0"/>
                  </a:cubicBezTo>
                  <a:cubicBezTo>
                    <a:pt x="16733" y="0"/>
                    <a:pt x="21600" y="911"/>
                    <a:pt x="21600" y="2116"/>
                  </a:cubicBezTo>
                  <a:close/>
                  <a:moveTo>
                    <a:pt x="19310" y="21600"/>
                  </a:moveTo>
                  <a:lnTo>
                    <a:pt x="2290" y="21600"/>
                  </a:lnTo>
                  <a:lnTo>
                    <a:pt x="2290" y="6641"/>
                  </a:lnTo>
                  <a:lnTo>
                    <a:pt x="19310" y="6641"/>
                  </a:lnTo>
                  <a:lnTo>
                    <a:pt x="1931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30" name="Freihandform: Form 135"/>
            <p:cNvSpPr/>
            <p:nvPr/>
          </p:nvSpPr>
          <p:spPr>
            <a:xfrm>
              <a:off x="1974300" y="41547"/>
              <a:ext cx="87351" cy="899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507" y="21600"/>
                  </a:lnTo>
                  <a:lnTo>
                    <a:pt x="8085" y="21600"/>
                  </a:lnTo>
                  <a:lnTo>
                    <a:pt x="0" y="0"/>
                  </a:lnTo>
                  <a:lnTo>
                    <a:pt x="5732" y="0"/>
                  </a:lnTo>
                  <a:lnTo>
                    <a:pt x="10844" y="15701"/>
                  </a:lnTo>
                  <a:lnTo>
                    <a:pt x="10931" y="15701"/>
                  </a:lnTo>
                  <a:lnTo>
                    <a:pt x="16043" y="0"/>
                  </a:lnTo>
                  <a:lnTo>
                    <a:pt x="21600" y="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31" name="Freihandform: Form 136"/>
            <p:cNvSpPr/>
            <p:nvPr/>
          </p:nvSpPr>
          <p:spPr>
            <a:xfrm>
              <a:off x="2071423" y="39251"/>
              <a:ext cx="82239" cy="94408"/>
            </a:xfrm>
            <a:custGeom>
              <a:avLst/>
              <a:gdLst/>
              <a:ahLst/>
              <a:cxnLst>
                <a:cxn ang="0">
                  <a:pos x="wd2" y="hd2"/>
                </a:cxn>
                <a:cxn ang="5400000">
                  <a:pos x="wd2" y="hd2"/>
                </a:cxn>
                <a:cxn ang="10800000">
                  <a:pos x="wd2" y="hd2"/>
                </a:cxn>
                <a:cxn ang="16200000">
                  <a:pos x="wd2" y="hd2"/>
                </a:cxn>
              </a:cxnLst>
              <a:rect l="0" t="0" r="r" b="b"/>
              <a:pathLst>
                <a:path w="21600" h="21600" extrusionOk="0">
                  <a:moveTo>
                    <a:pt x="11704" y="21600"/>
                  </a:moveTo>
                  <a:cubicBezTo>
                    <a:pt x="4695" y="21600"/>
                    <a:pt x="0" y="17272"/>
                    <a:pt x="0" y="10760"/>
                  </a:cubicBezTo>
                  <a:cubicBezTo>
                    <a:pt x="0" y="4369"/>
                    <a:pt x="4509" y="0"/>
                    <a:pt x="11104" y="0"/>
                  </a:cubicBezTo>
                  <a:cubicBezTo>
                    <a:pt x="17462" y="0"/>
                    <a:pt x="21600" y="4126"/>
                    <a:pt x="21600" y="10477"/>
                  </a:cubicBezTo>
                  <a:cubicBezTo>
                    <a:pt x="21600" y="11164"/>
                    <a:pt x="21550" y="11892"/>
                    <a:pt x="21507" y="12459"/>
                  </a:cubicBezTo>
                  <a:lnTo>
                    <a:pt x="5624" y="12459"/>
                  </a:lnTo>
                  <a:cubicBezTo>
                    <a:pt x="6223" y="15654"/>
                    <a:pt x="8410" y="17475"/>
                    <a:pt x="11754" y="17475"/>
                  </a:cubicBezTo>
                  <a:cubicBezTo>
                    <a:pt x="13933" y="17475"/>
                    <a:pt x="15698" y="16747"/>
                    <a:pt x="17555" y="15047"/>
                  </a:cubicBezTo>
                  <a:lnTo>
                    <a:pt x="20992" y="18203"/>
                  </a:lnTo>
                  <a:cubicBezTo>
                    <a:pt x="18298" y="20508"/>
                    <a:pt x="15275" y="21600"/>
                    <a:pt x="11704" y="21600"/>
                  </a:cubicBezTo>
                  <a:close/>
                  <a:moveTo>
                    <a:pt x="5531" y="8939"/>
                  </a:moveTo>
                  <a:lnTo>
                    <a:pt x="16255" y="8939"/>
                  </a:lnTo>
                  <a:cubicBezTo>
                    <a:pt x="16027" y="5783"/>
                    <a:pt x="14118" y="3963"/>
                    <a:pt x="11011" y="3963"/>
                  </a:cubicBezTo>
                  <a:cubicBezTo>
                    <a:pt x="7946" y="3963"/>
                    <a:pt x="5995" y="5743"/>
                    <a:pt x="5531" y="8939"/>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32" name="Freihandform: Form 137"/>
            <p:cNvSpPr/>
            <p:nvPr/>
          </p:nvSpPr>
          <p:spPr>
            <a:xfrm>
              <a:off x="2176616" y="39251"/>
              <a:ext cx="54462" cy="92286"/>
            </a:xfrm>
            <a:custGeom>
              <a:avLst/>
              <a:gdLst/>
              <a:ahLst/>
              <a:cxnLst>
                <a:cxn ang="0">
                  <a:pos x="wd2" y="hd2"/>
                </a:cxn>
                <a:cxn ang="5400000">
                  <a:pos x="wd2" y="hd2"/>
                </a:cxn>
                <a:cxn ang="10800000">
                  <a:pos x="wd2" y="hd2"/>
                </a:cxn>
                <a:cxn ang="16200000">
                  <a:pos x="wd2" y="hd2"/>
                </a:cxn>
              </a:cxnLst>
              <a:rect l="0" t="0" r="r" b="b"/>
              <a:pathLst>
                <a:path w="21600" h="21599" extrusionOk="0">
                  <a:moveTo>
                    <a:pt x="21600" y="454"/>
                  </a:moveTo>
                  <a:lnTo>
                    <a:pt x="20261" y="5502"/>
                  </a:lnTo>
                  <a:cubicBezTo>
                    <a:pt x="18999" y="5089"/>
                    <a:pt x="17469" y="4840"/>
                    <a:pt x="15645" y="4840"/>
                  </a:cubicBezTo>
                  <a:cubicBezTo>
                    <a:pt x="9895" y="4840"/>
                    <a:pt x="8352" y="7572"/>
                    <a:pt x="8352" y="10799"/>
                  </a:cubicBezTo>
                  <a:lnTo>
                    <a:pt x="8352" y="21599"/>
                  </a:lnTo>
                  <a:lnTo>
                    <a:pt x="0" y="21599"/>
                  </a:lnTo>
                  <a:lnTo>
                    <a:pt x="0" y="537"/>
                  </a:lnTo>
                  <a:lnTo>
                    <a:pt x="8212" y="537"/>
                  </a:lnTo>
                  <a:lnTo>
                    <a:pt x="8212" y="3186"/>
                  </a:lnTo>
                  <a:lnTo>
                    <a:pt x="8352" y="3186"/>
                  </a:lnTo>
                  <a:cubicBezTo>
                    <a:pt x="10239" y="1200"/>
                    <a:pt x="13605" y="0"/>
                    <a:pt x="17673" y="0"/>
                  </a:cubicBezTo>
                  <a:cubicBezTo>
                    <a:pt x="18871" y="-1"/>
                    <a:pt x="20338" y="123"/>
                    <a:pt x="21600" y="45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33" name="Freihandform: Form 138"/>
            <p:cNvSpPr/>
            <p:nvPr/>
          </p:nvSpPr>
          <p:spPr>
            <a:xfrm>
              <a:off x="2240882" y="39251"/>
              <a:ext cx="69316" cy="94411"/>
            </a:xfrm>
            <a:custGeom>
              <a:avLst/>
              <a:gdLst/>
              <a:ahLst/>
              <a:cxnLst>
                <a:cxn ang="0">
                  <a:pos x="wd2" y="hd2"/>
                </a:cxn>
                <a:cxn ang="5400000">
                  <a:pos x="wd2" y="hd2"/>
                </a:cxn>
                <a:cxn ang="10800000">
                  <a:pos x="wd2" y="hd2"/>
                </a:cxn>
                <a:cxn ang="16200000">
                  <a:pos x="wd2" y="hd2"/>
                </a:cxn>
              </a:cxnLst>
              <a:rect l="0" t="0" r="r" b="b"/>
              <a:pathLst>
                <a:path w="21600" h="21600" extrusionOk="0">
                  <a:moveTo>
                    <a:pt x="3146" y="15290"/>
                  </a:moveTo>
                  <a:cubicBezTo>
                    <a:pt x="5901" y="16826"/>
                    <a:pt x="8596" y="17596"/>
                    <a:pt x="11081" y="17596"/>
                  </a:cubicBezTo>
                  <a:cubicBezTo>
                    <a:pt x="13505" y="17596"/>
                    <a:pt x="15208" y="16786"/>
                    <a:pt x="15208" y="15532"/>
                  </a:cubicBezTo>
                  <a:cubicBezTo>
                    <a:pt x="15208" y="12013"/>
                    <a:pt x="1162" y="13267"/>
                    <a:pt x="1162" y="6391"/>
                  </a:cubicBezTo>
                  <a:cubicBezTo>
                    <a:pt x="1162" y="2589"/>
                    <a:pt x="5460" y="0"/>
                    <a:pt x="11742" y="0"/>
                  </a:cubicBezTo>
                  <a:cubicBezTo>
                    <a:pt x="15098" y="0"/>
                    <a:pt x="18464" y="728"/>
                    <a:pt x="21440" y="2144"/>
                  </a:cubicBezTo>
                  <a:lnTo>
                    <a:pt x="18354" y="5906"/>
                  </a:lnTo>
                  <a:cubicBezTo>
                    <a:pt x="15930" y="4692"/>
                    <a:pt x="13776" y="4085"/>
                    <a:pt x="11632" y="4085"/>
                  </a:cubicBezTo>
                  <a:cubicBezTo>
                    <a:pt x="9207" y="4085"/>
                    <a:pt x="7604" y="4854"/>
                    <a:pt x="7604" y="5987"/>
                  </a:cubicBezTo>
                  <a:cubicBezTo>
                    <a:pt x="7604" y="9344"/>
                    <a:pt x="21600" y="8171"/>
                    <a:pt x="21600" y="15088"/>
                  </a:cubicBezTo>
                  <a:cubicBezTo>
                    <a:pt x="21600" y="18971"/>
                    <a:pt x="17252" y="21600"/>
                    <a:pt x="10800" y="21600"/>
                  </a:cubicBezTo>
                  <a:cubicBezTo>
                    <a:pt x="7053" y="21600"/>
                    <a:pt x="3256" y="20751"/>
                    <a:pt x="0" y="19093"/>
                  </a:cubicBezTo>
                  <a:lnTo>
                    <a:pt x="3146" y="1529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34" name="Freihandform: Form 139"/>
            <p:cNvSpPr/>
            <p:nvPr/>
          </p:nvSpPr>
          <p:spPr>
            <a:xfrm>
              <a:off x="2329873" y="1591"/>
              <a:ext cx="26685" cy="129946"/>
            </a:xfrm>
            <a:custGeom>
              <a:avLst/>
              <a:gdLst/>
              <a:ahLst/>
              <a:cxnLst>
                <a:cxn ang="0">
                  <a:pos x="wd2" y="hd2"/>
                </a:cxn>
                <a:cxn ang="5400000">
                  <a:pos x="wd2" y="hd2"/>
                </a:cxn>
                <a:cxn ang="10800000">
                  <a:pos x="wd2" y="hd2"/>
                </a:cxn>
                <a:cxn ang="16200000">
                  <a:pos x="wd2" y="hd2"/>
                </a:cxn>
              </a:cxnLst>
              <a:rect l="0" t="0" r="r" b="b"/>
              <a:pathLst>
                <a:path w="21600" h="21600" extrusionOk="0">
                  <a:moveTo>
                    <a:pt x="21600" y="2116"/>
                  </a:moveTo>
                  <a:cubicBezTo>
                    <a:pt x="21600" y="3350"/>
                    <a:pt x="16733" y="4231"/>
                    <a:pt x="10722" y="4231"/>
                  </a:cubicBezTo>
                  <a:cubicBezTo>
                    <a:pt x="4867" y="4231"/>
                    <a:pt x="0" y="3350"/>
                    <a:pt x="0" y="2116"/>
                  </a:cubicBezTo>
                  <a:cubicBezTo>
                    <a:pt x="0" y="911"/>
                    <a:pt x="4867" y="0"/>
                    <a:pt x="10722" y="0"/>
                  </a:cubicBezTo>
                  <a:cubicBezTo>
                    <a:pt x="16733" y="0"/>
                    <a:pt x="21600" y="911"/>
                    <a:pt x="21600" y="2116"/>
                  </a:cubicBezTo>
                  <a:close/>
                  <a:moveTo>
                    <a:pt x="19310" y="21600"/>
                  </a:moveTo>
                  <a:lnTo>
                    <a:pt x="2290" y="21600"/>
                  </a:lnTo>
                  <a:lnTo>
                    <a:pt x="2290" y="6641"/>
                  </a:lnTo>
                  <a:lnTo>
                    <a:pt x="19310" y="6641"/>
                  </a:lnTo>
                  <a:lnTo>
                    <a:pt x="1931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35" name="Freihandform: Form 140"/>
            <p:cNvSpPr/>
            <p:nvPr/>
          </p:nvSpPr>
          <p:spPr>
            <a:xfrm>
              <a:off x="2371570" y="12374"/>
              <a:ext cx="56071" cy="121285"/>
            </a:xfrm>
            <a:custGeom>
              <a:avLst/>
              <a:gdLst/>
              <a:ahLst/>
              <a:cxnLst>
                <a:cxn ang="0">
                  <a:pos x="wd2" y="hd2"/>
                </a:cxn>
                <a:cxn ang="5400000">
                  <a:pos x="wd2" y="hd2"/>
                </a:cxn>
                <a:cxn ang="10800000">
                  <a:pos x="wd2" y="hd2"/>
                </a:cxn>
                <a:cxn ang="16200000">
                  <a:pos x="wd2" y="hd2"/>
                </a:cxn>
              </a:cxnLst>
              <a:rect l="0" t="0" r="r" b="b"/>
              <a:pathLst>
                <a:path w="21600" h="21600" extrusionOk="0">
                  <a:moveTo>
                    <a:pt x="21600" y="17791"/>
                  </a:moveTo>
                  <a:lnTo>
                    <a:pt x="21600" y="21002"/>
                  </a:lnTo>
                  <a:cubicBezTo>
                    <a:pt x="19829" y="21380"/>
                    <a:pt x="17166" y="21600"/>
                    <a:pt x="14788" y="21600"/>
                  </a:cubicBezTo>
                  <a:cubicBezTo>
                    <a:pt x="8657" y="21600"/>
                    <a:pt x="5313" y="20025"/>
                    <a:pt x="5313" y="17097"/>
                  </a:cubicBezTo>
                  <a:lnTo>
                    <a:pt x="5313" y="8312"/>
                  </a:lnTo>
                  <a:lnTo>
                    <a:pt x="0" y="8312"/>
                  </a:lnTo>
                  <a:lnTo>
                    <a:pt x="0" y="5195"/>
                  </a:lnTo>
                  <a:lnTo>
                    <a:pt x="5251" y="5195"/>
                  </a:lnTo>
                  <a:lnTo>
                    <a:pt x="5251" y="819"/>
                  </a:lnTo>
                  <a:lnTo>
                    <a:pt x="13351" y="0"/>
                  </a:lnTo>
                  <a:lnTo>
                    <a:pt x="13351" y="5195"/>
                  </a:lnTo>
                  <a:lnTo>
                    <a:pt x="21600" y="5195"/>
                  </a:lnTo>
                  <a:lnTo>
                    <a:pt x="21600" y="8312"/>
                  </a:lnTo>
                  <a:lnTo>
                    <a:pt x="13351" y="8312"/>
                  </a:lnTo>
                  <a:lnTo>
                    <a:pt x="13351" y="16215"/>
                  </a:lnTo>
                  <a:cubicBezTo>
                    <a:pt x="13351" y="17695"/>
                    <a:pt x="14441" y="18326"/>
                    <a:pt x="17104" y="18326"/>
                  </a:cubicBezTo>
                  <a:cubicBezTo>
                    <a:pt x="18603" y="18326"/>
                    <a:pt x="20237" y="18105"/>
                    <a:pt x="21600" y="17791"/>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36" name="Freihandform: Form 141"/>
            <p:cNvSpPr/>
            <p:nvPr/>
          </p:nvSpPr>
          <p:spPr>
            <a:xfrm>
              <a:off x="2444067" y="3006"/>
              <a:ext cx="76388" cy="130653"/>
            </a:xfrm>
            <a:custGeom>
              <a:avLst/>
              <a:gdLst/>
              <a:ahLst/>
              <a:cxnLst>
                <a:cxn ang="0">
                  <a:pos x="wd2" y="hd2"/>
                </a:cxn>
                <a:cxn ang="5400000">
                  <a:pos x="wd2" y="hd2"/>
                </a:cxn>
                <a:cxn ang="10800000">
                  <a:pos x="wd2" y="hd2"/>
                </a:cxn>
                <a:cxn ang="16200000">
                  <a:pos x="wd2" y="hd2"/>
                </a:cxn>
              </a:cxnLst>
              <a:rect l="0" t="0" r="r" b="b"/>
              <a:pathLst>
                <a:path w="21600" h="21600" extrusionOk="0">
                  <a:moveTo>
                    <a:pt x="10946" y="12013"/>
                  </a:moveTo>
                  <a:cubicBezTo>
                    <a:pt x="12600" y="12013"/>
                    <a:pt x="14100" y="12072"/>
                    <a:pt x="15745" y="12334"/>
                  </a:cubicBezTo>
                  <a:lnTo>
                    <a:pt x="15745" y="11808"/>
                  </a:lnTo>
                  <a:cubicBezTo>
                    <a:pt x="15745" y="9908"/>
                    <a:pt x="13845" y="8914"/>
                    <a:pt x="10145" y="8914"/>
                  </a:cubicBezTo>
                  <a:cubicBezTo>
                    <a:pt x="8100" y="8914"/>
                    <a:pt x="5800" y="9207"/>
                    <a:pt x="3700" y="9762"/>
                  </a:cubicBezTo>
                  <a:lnTo>
                    <a:pt x="2400" y="6839"/>
                  </a:lnTo>
                  <a:cubicBezTo>
                    <a:pt x="4746" y="6313"/>
                    <a:pt x="7845" y="5992"/>
                    <a:pt x="10745" y="5992"/>
                  </a:cubicBezTo>
                  <a:cubicBezTo>
                    <a:pt x="17891" y="5992"/>
                    <a:pt x="21600" y="7950"/>
                    <a:pt x="21600" y="11749"/>
                  </a:cubicBezTo>
                  <a:lnTo>
                    <a:pt x="21600" y="21249"/>
                  </a:lnTo>
                  <a:lnTo>
                    <a:pt x="15945" y="21249"/>
                  </a:lnTo>
                  <a:lnTo>
                    <a:pt x="15945" y="19671"/>
                  </a:lnTo>
                  <a:lnTo>
                    <a:pt x="15845" y="19671"/>
                  </a:lnTo>
                  <a:cubicBezTo>
                    <a:pt x="13646" y="20986"/>
                    <a:pt x="11346" y="21600"/>
                    <a:pt x="8400" y="21600"/>
                  </a:cubicBezTo>
                  <a:cubicBezTo>
                    <a:pt x="3300" y="21600"/>
                    <a:pt x="0" y="19759"/>
                    <a:pt x="0" y="16865"/>
                  </a:cubicBezTo>
                  <a:cubicBezTo>
                    <a:pt x="0" y="13708"/>
                    <a:pt x="3846" y="12013"/>
                    <a:pt x="10946" y="12013"/>
                  </a:cubicBezTo>
                  <a:close/>
                  <a:moveTo>
                    <a:pt x="6100" y="4063"/>
                  </a:moveTo>
                  <a:cubicBezTo>
                    <a:pt x="4200" y="4063"/>
                    <a:pt x="2545" y="3127"/>
                    <a:pt x="2545" y="2046"/>
                  </a:cubicBezTo>
                  <a:cubicBezTo>
                    <a:pt x="2545" y="964"/>
                    <a:pt x="4200" y="0"/>
                    <a:pt x="6100" y="0"/>
                  </a:cubicBezTo>
                  <a:cubicBezTo>
                    <a:pt x="8000" y="0"/>
                    <a:pt x="9645" y="964"/>
                    <a:pt x="9645" y="2046"/>
                  </a:cubicBezTo>
                  <a:cubicBezTo>
                    <a:pt x="9645" y="3127"/>
                    <a:pt x="8000" y="4063"/>
                    <a:pt x="6100" y="4063"/>
                  </a:cubicBezTo>
                  <a:close/>
                  <a:moveTo>
                    <a:pt x="9946" y="18999"/>
                  </a:moveTo>
                  <a:cubicBezTo>
                    <a:pt x="12091" y="18999"/>
                    <a:pt x="14100" y="18385"/>
                    <a:pt x="15745" y="17216"/>
                  </a:cubicBezTo>
                  <a:lnTo>
                    <a:pt x="15745" y="14615"/>
                  </a:lnTo>
                  <a:cubicBezTo>
                    <a:pt x="14345" y="14410"/>
                    <a:pt x="12891" y="14323"/>
                    <a:pt x="11600" y="14323"/>
                  </a:cubicBezTo>
                  <a:cubicBezTo>
                    <a:pt x="7845" y="14323"/>
                    <a:pt x="5700" y="15200"/>
                    <a:pt x="5700" y="16778"/>
                  </a:cubicBezTo>
                  <a:cubicBezTo>
                    <a:pt x="5700" y="18151"/>
                    <a:pt x="7345" y="18999"/>
                    <a:pt x="9946" y="18999"/>
                  </a:cubicBezTo>
                  <a:close/>
                  <a:moveTo>
                    <a:pt x="16500" y="4063"/>
                  </a:moveTo>
                  <a:cubicBezTo>
                    <a:pt x="14591" y="4063"/>
                    <a:pt x="12945" y="3127"/>
                    <a:pt x="12945" y="2046"/>
                  </a:cubicBezTo>
                  <a:cubicBezTo>
                    <a:pt x="12945" y="964"/>
                    <a:pt x="14591" y="0"/>
                    <a:pt x="16500" y="0"/>
                  </a:cubicBezTo>
                  <a:cubicBezTo>
                    <a:pt x="18400" y="0"/>
                    <a:pt x="20045" y="964"/>
                    <a:pt x="20045" y="2046"/>
                  </a:cubicBezTo>
                  <a:cubicBezTo>
                    <a:pt x="20045" y="3127"/>
                    <a:pt x="18400" y="4063"/>
                    <a:pt x="16500" y="4063"/>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37" name="Freihandform: Form 142"/>
            <p:cNvSpPr/>
            <p:nvPr/>
          </p:nvSpPr>
          <p:spPr>
            <a:xfrm>
              <a:off x="2536787" y="12374"/>
              <a:ext cx="56038" cy="121285"/>
            </a:xfrm>
            <a:custGeom>
              <a:avLst/>
              <a:gdLst/>
              <a:ahLst/>
              <a:cxnLst>
                <a:cxn ang="0">
                  <a:pos x="wd2" y="hd2"/>
                </a:cxn>
                <a:cxn ang="5400000">
                  <a:pos x="wd2" y="hd2"/>
                </a:cxn>
                <a:cxn ang="10800000">
                  <a:pos x="wd2" y="hd2"/>
                </a:cxn>
                <a:cxn ang="16200000">
                  <a:pos x="wd2" y="hd2"/>
                </a:cxn>
              </a:cxnLst>
              <a:rect l="0" t="0" r="r" b="b"/>
              <a:pathLst>
                <a:path w="21600" h="21600" extrusionOk="0">
                  <a:moveTo>
                    <a:pt x="21600" y="17791"/>
                  </a:moveTo>
                  <a:lnTo>
                    <a:pt x="21600" y="21002"/>
                  </a:lnTo>
                  <a:cubicBezTo>
                    <a:pt x="19828" y="21380"/>
                    <a:pt x="17176" y="21600"/>
                    <a:pt x="14784" y="21600"/>
                  </a:cubicBezTo>
                  <a:cubicBezTo>
                    <a:pt x="8650" y="21600"/>
                    <a:pt x="5316" y="20025"/>
                    <a:pt x="5316" y="17097"/>
                  </a:cubicBezTo>
                  <a:lnTo>
                    <a:pt x="5316" y="8312"/>
                  </a:lnTo>
                  <a:lnTo>
                    <a:pt x="0" y="8312"/>
                  </a:lnTo>
                  <a:lnTo>
                    <a:pt x="0" y="5195"/>
                  </a:lnTo>
                  <a:lnTo>
                    <a:pt x="5242" y="5195"/>
                  </a:lnTo>
                  <a:lnTo>
                    <a:pt x="5242" y="819"/>
                  </a:lnTo>
                  <a:lnTo>
                    <a:pt x="13359" y="0"/>
                  </a:lnTo>
                  <a:lnTo>
                    <a:pt x="13359" y="5195"/>
                  </a:lnTo>
                  <a:lnTo>
                    <a:pt x="21600" y="5195"/>
                  </a:lnTo>
                  <a:lnTo>
                    <a:pt x="21600" y="8312"/>
                  </a:lnTo>
                  <a:lnTo>
                    <a:pt x="13359" y="8312"/>
                  </a:lnTo>
                  <a:lnTo>
                    <a:pt x="13359" y="16215"/>
                  </a:lnTo>
                  <a:cubicBezTo>
                    <a:pt x="13359" y="17695"/>
                    <a:pt x="14450" y="18326"/>
                    <a:pt x="17102" y="18326"/>
                  </a:cubicBezTo>
                  <a:cubicBezTo>
                    <a:pt x="18601" y="18326"/>
                    <a:pt x="20236" y="18105"/>
                    <a:pt x="21600" y="17791"/>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38" name="Freihandform: Form 143"/>
            <p:cNvSpPr/>
            <p:nvPr/>
          </p:nvSpPr>
          <p:spPr>
            <a:xfrm>
              <a:off x="3" y="201573"/>
              <a:ext cx="81330" cy="124468"/>
            </a:xfrm>
            <a:custGeom>
              <a:avLst/>
              <a:gdLst/>
              <a:ahLst/>
              <a:cxnLst>
                <a:cxn ang="0">
                  <a:pos x="wd2" y="hd2"/>
                </a:cxn>
                <a:cxn ang="5400000">
                  <a:pos x="wd2" y="hd2"/>
                </a:cxn>
                <a:cxn ang="10800000">
                  <a:pos x="wd2" y="hd2"/>
                </a:cxn>
                <a:cxn ang="16200000">
                  <a:pos x="wd2" y="hd2"/>
                </a:cxn>
              </a:cxnLst>
              <a:rect l="0" t="0" r="r" b="b"/>
              <a:pathLst>
                <a:path w="21600" h="21600" extrusionOk="0">
                  <a:moveTo>
                    <a:pt x="21599" y="21600"/>
                  </a:moveTo>
                  <a:lnTo>
                    <a:pt x="0" y="21600"/>
                  </a:lnTo>
                  <a:lnTo>
                    <a:pt x="0" y="0"/>
                  </a:lnTo>
                  <a:lnTo>
                    <a:pt x="20989" y="0"/>
                  </a:lnTo>
                  <a:lnTo>
                    <a:pt x="20989" y="3498"/>
                  </a:lnTo>
                  <a:lnTo>
                    <a:pt x="5822" y="3498"/>
                  </a:lnTo>
                  <a:lnTo>
                    <a:pt x="5822" y="8652"/>
                  </a:lnTo>
                  <a:lnTo>
                    <a:pt x="17373" y="8652"/>
                  </a:lnTo>
                  <a:lnTo>
                    <a:pt x="17373" y="12119"/>
                  </a:lnTo>
                  <a:lnTo>
                    <a:pt x="5822" y="12119"/>
                  </a:lnTo>
                  <a:lnTo>
                    <a:pt x="5822" y="18102"/>
                  </a:lnTo>
                  <a:lnTo>
                    <a:pt x="21600" y="18102"/>
                  </a:lnTo>
                  <a:lnTo>
                    <a:pt x="2160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39" name="Freihandform: Form 144"/>
            <p:cNvSpPr/>
            <p:nvPr/>
          </p:nvSpPr>
          <p:spPr>
            <a:xfrm>
              <a:off x="103035" y="233756"/>
              <a:ext cx="54452" cy="92285"/>
            </a:xfrm>
            <a:custGeom>
              <a:avLst/>
              <a:gdLst/>
              <a:ahLst/>
              <a:cxnLst>
                <a:cxn ang="0">
                  <a:pos x="wd2" y="hd2"/>
                </a:cxn>
                <a:cxn ang="5400000">
                  <a:pos x="wd2" y="hd2"/>
                </a:cxn>
                <a:cxn ang="10800000">
                  <a:pos x="wd2" y="hd2"/>
                </a:cxn>
                <a:cxn ang="16200000">
                  <a:pos x="wd2" y="hd2"/>
                </a:cxn>
              </a:cxnLst>
              <a:rect l="0" t="0" r="r" b="b"/>
              <a:pathLst>
                <a:path w="21600" h="21599" extrusionOk="0">
                  <a:moveTo>
                    <a:pt x="21600" y="454"/>
                  </a:moveTo>
                  <a:lnTo>
                    <a:pt x="20267" y="5502"/>
                  </a:lnTo>
                  <a:cubicBezTo>
                    <a:pt x="19005" y="5089"/>
                    <a:pt x="17462" y="4840"/>
                    <a:pt x="15639" y="4840"/>
                  </a:cubicBezTo>
                  <a:cubicBezTo>
                    <a:pt x="9889" y="4840"/>
                    <a:pt x="8346" y="7572"/>
                    <a:pt x="8346" y="10799"/>
                  </a:cubicBezTo>
                  <a:lnTo>
                    <a:pt x="8346" y="21599"/>
                  </a:lnTo>
                  <a:lnTo>
                    <a:pt x="0" y="21599"/>
                  </a:lnTo>
                  <a:lnTo>
                    <a:pt x="0" y="537"/>
                  </a:lnTo>
                  <a:lnTo>
                    <a:pt x="8206" y="537"/>
                  </a:lnTo>
                  <a:lnTo>
                    <a:pt x="8206" y="3186"/>
                  </a:lnTo>
                  <a:lnTo>
                    <a:pt x="8346" y="3186"/>
                  </a:lnTo>
                  <a:cubicBezTo>
                    <a:pt x="10240" y="1200"/>
                    <a:pt x="13606" y="0"/>
                    <a:pt x="17673" y="0"/>
                  </a:cubicBezTo>
                  <a:cubicBezTo>
                    <a:pt x="18866" y="-1"/>
                    <a:pt x="20339" y="123"/>
                    <a:pt x="21600" y="45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40" name="Freihandform: Form 145"/>
            <p:cNvSpPr/>
            <p:nvPr/>
          </p:nvSpPr>
          <p:spPr>
            <a:xfrm>
              <a:off x="175266" y="194681"/>
              <a:ext cx="21039" cy="13136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785"/>
                  </a:lnTo>
                  <a:lnTo>
                    <a:pt x="21600" y="0"/>
                  </a:lnTo>
                  <a:lnTo>
                    <a:pt x="21600" y="2160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41" name="Freihandform: Form 146"/>
            <p:cNvSpPr/>
            <p:nvPr/>
          </p:nvSpPr>
          <p:spPr>
            <a:xfrm>
              <a:off x="218237" y="233752"/>
              <a:ext cx="76375" cy="94411"/>
            </a:xfrm>
            <a:custGeom>
              <a:avLst/>
              <a:gdLst/>
              <a:ahLst/>
              <a:cxnLst>
                <a:cxn ang="0">
                  <a:pos x="wd2" y="hd2"/>
                </a:cxn>
                <a:cxn ang="5400000">
                  <a:pos x="wd2" y="hd2"/>
                </a:cxn>
                <a:cxn ang="10800000">
                  <a:pos x="wd2" y="hd2"/>
                </a:cxn>
                <a:cxn ang="16200000">
                  <a:pos x="wd2" y="hd2"/>
                </a:cxn>
              </a:cxnLst>
              <a:rect l="0" t="0" r="r" b="b"/>
              <a:pathLst>
                <a:path w="21599" h="21600" extrusionOk="0">
                  <a:moveTo>
                    <a:pt x="10949" y="8333"/>
                  </a:moveTo>
                  <a:cubicBezTo>
                    <a:pt x="12599" y="8333"/>
                    <a:pt x="14099" y="8414"/>
                    <a:pt x="15748" y="8777"/>
                  </a:cubicBezTo>
                  <a:lnTo>
                    <a:pt x="15748" y="8049"/>
                  </a:lnTo>
                  <a:cubicBezTo>
                    <a:pt x="15748" y="5420"/>
                    <a:pt x="13849" y="4045"/>
                    <a:pt x="10148" y="4045"/>
                  </a:cubicBezTo>
                  <a:cubicBezTo>
                    <a:pt x="8099" y="4045"/>
                    <a:pt x="5799" y="4449"/>
                    <a:pt x="3699" y="5218"/>
                  </a:cubicBezTo>
                  <a:lnTo>
                    <a:pt x="2398" y="1173"/>
                  </a:lnTo>
                  <a:cubicBezTo>
                    <a:pt x="4748" y="445"/>
                    <a:pt x="7848" y="0"/>
                    <a:pt x="10748" y="0"/>
                  </a:cubicBezTo>
                  <a:cubicBezTo>
                    <a:pt x="17899" y="0"/>
                    <a:pt x="21599" y="2710"/>
                    <a:pt x="21599" y="7968"/>
                  </a:cubicBezTo>
                  <a:lnTo>
                    <a:pt x="21599" y="21115"/>
                  </a:lnTo>
                  <a:lnTo>
                    <a:pt x="15949" y="21115"/>
                  </a:lnTo>
                  <a:lnTo>
                    <a:pt x="15949" y="18931"/>
                  </a:lnTo>
                  <a:lnTo>
                    <a:pt x="15849" y="18931"/>
                  </a:lnTo>
                  <a:cubicBezTo>
                    <a:pt x="13649" y="20751"/>
                    <a:pt x="11349" y="21600"/>
                    <a:pt x="8399" y="21600"/>
                  </a:cubicBezTo>
                  <a:cubicBezTo>
                    <a:pt x="3299" y="21600"/>
                    <a:pt x="0" y="19052"/>
                    <a:pt x="0" y="15047"/>
                  </a:cubicBezTo>
                  <a:cubicBezTo>
                    <a:pt x="-1" y="10679"/>
                    <a:pt x="3848" y="8333"/>
                    <a:pt x="10949" y="8333"/>
                  </a:cubicBezTo>
                  <a:close/>
                  <a:moveTo>
                    <a:pt x="9949" y="18000"/>
                  </a:moveTo>
                  <a:cubicBezTo>
                    <a:pt x="12099" y="18000"/>
                    <a:pt x="14098" y="17151"/>
                    <a:pt x="15748" y="15533"/>
                  </a:cubicBezTo>
                  <a:lnTo>
                    <a:pt x="15748" y="11934"/>
                  </a:lnTo>
                  <a:cubicBezTo>
                    <a:pt x="14348" y="11650"/>
                    <a:pt x="12899" y="11529"/>
                    <a:pt x="11599" y="11529"/>
                  </a:cubicBezTo>
                  <a:cubicBezTo>
                    <a:pt x="7849" y="11529"/>
                    <a:pt x="5699" y="12743"/>
                    <a:pt x="5699" y="14927"/>
                  </a:cubicBezTo>
                  <a:cubicBezTo>
                    <a:pt x="5699" y="16827"/>
                    <a:pt x="7348" y="18000"/>
                    <a:pt x="9949" y="18000"/>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42" name="Freihandform: Form 147"/>
            <p:cNvSpPr/>
            <p:nvPr/>
          </p:nvSpPr>
          <p:spPr>
            <a:xfrm>
              <a:off x="321286" y="233756"/>
              <a:ext cx="77439" cy="92289"/>
            </a:xfrm>
            <a:custGeom>
              <a:avLst/>
              <a:gdLst/>
              <a:ahLst/>
              <a:cxnLst>
                <a:cxn ang="0">
                  <a:pos x="wd2" y="hd2"/>
                </a:cxn>
                <a:cxn ang="5400000">
                  <a:pos x="wd2" y="hd2"/>
                </a:cxn>
                <a:cxn ang="10800000">
                  <a:pos x="wd2" y="hd2"/>
                </a:cxn>
                <a:cxn ang="16200000">
                  <a:pos x="wd2" y="hd2"/>
                </a:cxn>
              </a:cxnLst>
              <a:rect l="0" t="0" r="r" b="b"/>
              <a:pathLst>
                <a:path w="21600" h="21600" extrusionOk="0">
                  <a:moveTo>
                    <a:pt x="21599" y="21599"/>
                  </a:moveTo>
                  <a:lnTo>
                    <a:pt x="15731" y="21599"/>
                  </a:lnTo>
                  <a:lnTo>
                    <a:pt x="15731" y="9558"/>
                  </a:lnTo>
                  <a:cubicBezTo>
                    <a:pt x="15731" y="6496"/>
                    <a:pt x="14646" y="4428"/>
                    <a:pt x="11095" y="4428"/>
                  </a:cubicBezTo>
                  <a:cubicBezTo>
                    <a:pt x="7003" y="4428"/>
                    <a:pt x="5868" y="7241"/>
                    <a:pt x="5868" y="9517"/>
                  </a:cubicBezTo>
                  <a:lnTo>
                    <a:pt x="5868" y="21600"/>
                  </a:lnTo>
                  <a:lnTo>
                    <a:pt x="0" y="21600"/>
                  </a:lnTo>
                  <a:lnTo>
                    <a:pt x="0" y="538"/>
                  </a:lnTo>
                  <a:lnTo>
                    <a:pt x="5819" y="538"/>
                  </a:lnTo>
                  <a:lnTo>
                    <a:pt x="5819" y="3062"/>
                  </a:lnTo>
                  <a:lnTo>
                    <a:pt x="5918" y="3062"/>
                  </a:lnTo>
                  <a:cubicBezTo>
                    <a:pt x="7396" y="1200"/>
                    <a:pt x="10060" y="0"/>
                    <a:pt x="13315" y="0"/>
                  </a:cubicBezTo>
                  <a:cubicBezTo>
                    <a:pt x="19035" y="0"/>
                    <a:pt x="21600" y="3517"/>
                    <a:pt x="21600" y="8525"/>
                  </a:cubicBezTo>
                  <a:lnTo>
                    <a:pt x="21600" y="21599"/>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43" name="Freihandform: Form 148"/>
            <p:cNvSpPr/>
            <p:nvPr/>
          </p:nvSpPr>
          <p:spPr>
            <a:xfrm>
              <a:off x="421058" y="233752"/>
              <a:ext cx="84159" cy="128535"/>
            </a:xfrm>
            <a:custGeom>
              <a:avLst/>
              <a:gdLst/>
              <a:ahLst/>
              <a:cxnLst>
                <a:cxn ang="0">
                  <a:pos x="wd2" y="hd2"/>
                </a:cxn>
                <a:cxn ang="5400000">
                  <a:pos x="wd2" y="hd2"/>
                </a:cxn>
                <a:cxn ang="10800000">
                  <a:pos x="wd2" y="hd2"/>
                </a:cxn>
                <a:cxn ang="16200000">
                  <a:pos x="wd2" y="hd2"/>
                </a:cxn>
              </a:cxnLst>
              <a:rect l="0" t="0" r="r" b="b"/>
              <a:pathLst>
                <a:path w="21600" h="21600" extrusionOk="0">
                  <a:moveTo>
                    <a:pt x="6081" y="18807"/>
                  </a:moveTo>
                  <a:lnTo>
                    <a:pt x="7261" y="18777"/>
                  </a:lnTo>
                  <a:cubicBezTo>
                    <a:pt x="14159" y="18599"/>
                    <a:pt x="16200" y="17321"/>
                    <a:pt x="16200" y="14469"/>
                  </a:cubicBezTo>
                  <a:lnTo>
                    <a:pt x="16200" y="13488"/>
                  </a:lnTo>
                  <a:lnTo>
                    <a:pt x="16155" y="13488"/>
                  </a:lnTo>
                  <a:cubicBezTo>
                    <a:pt x="14521" y="14855"/>
                    <a:pt x="11935" y="15598"/>
                    <a:pt x="9167" y="15598"/>
                  </a:cubicBezTo>
                  <a:cubicBezTo>
                    <a:pt x="3585" y="15598"/>
                    <a:pt x="0" y="12597"/>
                    <a:pt x="0" y="7933"/>
                  </a:cubicBezTo>
                  <a:cubicBezTo>
                    <a:pt x="0" y="3149"/>
                    <a:pt x="3766" y="0"/>
                    <a:pt x="9393" y="0"/>
                  </a:cubicBezTo>
                  <a:cubicBezTo>
                    <a:pt x="12161" y="0"/>
                    <a:pt x="14657" y="773"/>
                    <a:pt x="16200" y="2110"/>
                  </a:cubicBezTo>
                  <a:lnTo>
                    <a:pt x="16291" y="2110"/>
                  </a:lnTo>
                  <a:lnTo>
                    <a:pt x="16291" y="386"/>
                  </a:lnTo>
                  <a:lnTo>
                    <a:pt x="21600" y="386"/>
                  </a:lnTo>
                  <a:lnTo>
                    <a:pt x="21600" y="13964"/>
                  </a:lnTo>
                  <a:cubicBezTo>
                    <a:pt x="21600" y="18866"/>
                    <a:pt x="17788" y="21302"/>
                    <a:pt x="7760" y="21570"/>
                  </a:cubicBezTo>
                  <a:lnTo>
                    <a:pt x="6625" y="21600"/>
                  </a:lnTo>
                  <a:lnTo>
                    <a:pt x="6081" y="18807"/>
                  </a:lnTo>
                  <a:close/>
                  <a:moveTo>
                    <a:pt x="5356" y="7844"/>
                  </a:moveTo>
                  <a:cubicBezTo>
                    <a:pt x="5356" y="10815"/>
                    <a:pt x="7353" y="12568"/>
                    <a:pt x="10756" y="12568"/>
                  </a:cubicBezTo>
                  <a:cubicBezTo>
                    <a:pt x="12798" y="12568"/>
                    <a:pt x="14522" y="11914"/>
                    <a:pt x="16201" y="10577"/>
                  </a:cubicBezTo>
                  <a:lnTo>
                    <a:pt x="16201" y="5170"/>
                  </a:lnTo>
                  <a:cubicBezTo>
                    <a:pt x="14614" y="3862"/>
                    <a:pt x="12798" y="3179"/>
                    <a:pt x="10710" y="3179"/>
                  </a:cubicBezTo>
                  <a:cubicBezTo>
                    <a:pt x="7352" y="3179"/>
                    <a:pt x="5356" y="4873"/>
                    <a:pt x="5356" y="784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44" name="Freihandform: Form 149"/>
            <p:cNvSpPr/>
            <p:nvPr/>
          </p:nvSpPr>
          <p:spPr>
            <a:xfrm>
              <a:off x="527897" y="233752"/>
              <a:ext cx="82214" cy="94411"/>
            </a:xfrm>
            <a:custGeom>
              <a:avLst/>
              <a:gdLst/>
              <a:ahLst/>
              <a:cxnLst>
                <a:cxn ang="0">
                  <a:pos x="wd2" y="hd2"/>
                </a:cxn>
                <a:cxn ang="5400000">
                  <a:pos x="wd2" y="hd2"/>
                </a:cxn>
                <a:cxn ang="10800000">
                  <a:pos x="wd2" y="hd2"/>
                </a:cxn>
                <a:cxn ang="16200000">
                  <a:pos x="wd2" y="hd2"/>
                </a:cxn>
              </a:cxnLst>
              <a:rect l="0" t="0" r="r" b="b"/>
              <a:pathLst>
                <a:path w="21600" h="21600" extrusionOk="0">
                  <a:moveTo>
                    <a:pt x="11705" y="21600"/>
                  </a:moveTo>
                  <a:cubicBezTo>
                    <a:pt x="4691" y="21600"/>
                    <a:pt x="0" y="17272"/>
                    <a:pt x="0" y="10760"/>
                  </a:cubicBezTo>
                  <a:cubicBezTo>
                    <a:pt x="0" y="4369"/>
                    <a:pt x="4505" y="0"/>
                    <a:pt x="11102" y="0"/>
                  </a:cubicBezTo>
                  <a:cubicBezTo>
                    <a:pt x="17466" y="0"/>
                    <a:pt x="21600" y="4126"/>
                    <a:pt x="21600" y="10476"/>
                  </a:cubicBezTo>
                  <a:cubicBezTo>
                    <a:pt x="21600" y="11164"/>
                    <a:pt x="21554" y="11892"/>
                    <a:pt x="21507" y="12459"/>
                  </a:cubicBezTo>
                  <a:lnTo>
                    <a:pt x="5620" y="12459"/>
                  </a:lnTo>
                  <a:cubicBezTo>
                    <a:pt x="6225" y="15654"/>
                    <a:pt x="8407" y="17474"/>
                    <a:pt x="11752" y="17474"/>
                  </a:cubicBezTo>
                  <a:cubicBezTo>
                    <a:pt x="13934" y="17474"/>
                    <a:pt x="15700" y="16746"/>
                    <a:pt x="17558" y="15047"/>
                  </a:cubicBezTo>
                  <a:lnTo>
                    <a:pt x="20995" y="18203"/>
                  </a:lnTo>
                  <a:cubicBezTo>
                    <a:pt x="18302" y="20508"/>
                    <a:pt x="15283" y="21600"/>
                    <a:pt x="11705" y="21600"/>
                  </a:cubicBezTo>
                  <a:close/>
                  <a:moveTo>
                    <a:pt x="5528" y="8939"/>
                  </a:moveTo>
                  <a:lnTo>
                    <a:pt x="16258" y="8939"/>
                  </a:lnTo>
                  <a:cubicBezTo>
                    <a:pt x="16025" y="5783"/>
                    <a:pt x="14120" y="3964"/>
                    <a:pt x="11009" y="3964"/>
                  </a:cubicBezTo>
                  <a:cubicBezTo>
                    <a:pt x="7943" y="3964"/>
                    <a:pt x="5992" y="5744"/>
                    <a:pt x="5528" y="8939"/>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45" name="Freihandform: Form 150"/>
            <p:cNvSpPr/>
            <p:nvPr/>
          </p:nvSpPr>
          <p:spPr>
            <a:xfrm>
              <a:off x="633091" y="233756"/>
              <a:ext cx="77439" cy="92289"/>
            </a:xfrm>
            <a:custGeom>
              <a:avLst/>
              <a:gdLst/>
              <a:ahLst/>
              <a:cxnLst>
                <a:cxn ang="0">
                  <a:pos x="wd2" y="hd2"/>
                </a:cxn>
                <a:cxn ang="5400000">
                  <a:pos x="wd2" y="hd2"/>
                </a:cxn>
                <a:cxn ang="10800000">
                  <a:pos x="wd2" y="hd2"/>
                </a:cxn>
                <a:cxn ang="16200000">
                  <a:pos x="wd2" y="hd2"/>
                </a:cxn>
              </a:cxnLst>
              <a:rect l="0" t="0" r="r" b="b"/>
              <a:pathLst>
                <a:path w="21600" h="21600" extrusionOk="0">
                  <a:moveTo>
                    <a:pt x="21599" y="21599"/>
                  </a:moveTo>
                  <a:lnTo>
                    <a:pt x="15731" y="21599"/>
                  </a:lnTo>
                  <a:lnTo>
                    <a:pt x="15731" y="9558"/>
                  </a:lnTo>
                  <a:cubicBezTo>
                    <a:pt x="15731" y="6496"/>
                    <a:pt x="14646" y="4428"/>
                    <a:pt x="11095" y="4428"/>
                  </a:cubicBezTo>
                  <a:cubicBezTo>
                    <a:pt x="7003" y="4428"/>
                    <a:pt x="5868" y="7241"/>
                    <a:pt x="5868" y="9517"/>
                  </a:cubicBezTo>
                  <a:lnTo>
                    <a:pt x="5868" y="21600"/>
                  </a:lnTo>
                  <a:lnTo>
                    <a:pt x="0" y="21600"/>
                  </a:lnTo>
                  <a:lnTo>
                    <a:pt x="0" y="538"/>
                  </a:lnTo>
                  <a:lnTo>
                    <a:pt x="5819" y="538"/>
                  </a:lnTo>
                  <a:lnTo>
                    <a:pt x="5819" y="3062"/>
                  </a:lnTo>
                  <a:lnTo>
                    <a:pt x="5918" y="3062"/>
                  </a:lnTo>
                  <a:cubicBezTo>
                    <a:pt x="7396" y="1200"/>
                    <a:pt x="10060" y="0"/>
                    <a:pt x="13315" y="0"/>
                  </a:cubicBezTo>
                  <a:cubicBezTo>
                    <a:pt x="19035" y="0"/>
                    <a:pt x="21600" y="3517"/>
                    <a:pt x="21600" y="8525"/>
                  </a:cubicBezTo>
                  <a:lnTo>
                    <a:pt x="21600" y="21599"/>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46" name="Freihandform: Form 151"/>
            <p:cNvSpPr/>
            <p:nvPr/>
          </p:nvSpPr>
          <p:spPr>
            <a:xfrm>
              <a:off x="734673" y="260802"/>
              <a:ext cx="44200" cy="19979"/>
            </a:xfrm>
            <a:prstGeom prst="rect">
              <a:avLst/>
            </a:pr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47" name="Freihandform: Form 152"/>
            <p:cNvSpPr/>
            <p:nvPr/>
          </p:nvSpPr>
          <p:spPr>
            <a:xfrm>
              <a:off x="806193" y="201573"/>
              <a:ext cx="99008" cy="124468"/>
            </a:xfrm>
            <a:custGeom>
              <a:avLst/>
              <a:gdLst/>
              <a:ahLst/>
              <a:cxnLst>
                <a:cxn ang="0">
                  <a:pos x="wd2" y="hd2"/>
                </a:cxn>
                <a:cxn ang="5400000">
                  <a:pos x="wd2" y="hd2"/>
                </a:cxn>
                <a:cxn ang="10800000">
                  <a:pos x="wd2" y="hd2"/>
                </a:cxn>
                <a:cxn ang="16200000">
                  <a:pos x="wd2" y="hd2"/>
                </a:cxn>
              </a:cxnLst>
              <a:rect l="0" t="0" r="r" b="b"/>
              <a:pathLst>
                <a:path w="21600" h="21600" extrusionOk="0">
                  <a:moveTo>
                    <a:pt x="1" y="0"/>
                  </a:moveTo>
                  <a:lnTo>
                    <a:pt x="4899" y="0"/>
                  </a:lnTo>
                  <a:lnTo>
                    <a:pt x="16972" y="15064"/>
                  </a:lnTo>
                  <a:lnTo>
                    <a:pt x="17049" y="15064"/>
                  </a:lnTo>
                  <a:lnTo>
                    <a:pt x="16933" y="0"/>
                  </a:lnTo>
                  <a:lnTo>
                    <a:pt x="21600" y="0"/>
                  </a:lnTo>
                  <a:lnTo>
                    <a:pt x="21600" y="21600"/>
                  </a:lnTo>
                  <a:lnTo>
                    <a:pt x="16817" y="21600"/>
                  </a:lnTo>
                  <a:lnTo>
                    <a:pt x="4706" y="6443"/>
                  </a:lnTo>
                  <a:lnTo>
                    <a:pt x="4629" y="6443"/>
                  </a:lnTo>
                  <a:lnTo>
                    <a:pt x="4706" y="21600"/>
                  </a:lnTo>
                  <a:lnTo>
                    <a:pt x="0" y="21600"/>
                  </a:lnTo>
                  <a:lnTo>
                    <a:pt x="0" y="0"/>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48" name="Freihandform: Form 153"/>
            <p:cNvSpPr/>
            <p:nvPr/>
          </p:nvSpPr>
          <p:spPr>
            <a:xfrm>
              <a:off x="933913" y="197510"/>
              <a:ext cx="77436" cy="130654"/>
            </a:xfrm>
            <a:custGeom>
              <a:avLst/>
              <a:gdLst/>
              <a:ahLst/>
              <a:cxnLst>
                <a:cxn ang="0">
                  <a:pos x="wd2" y="hd2"/>
                </a:cxn>
                <a:cxn ang="5400000">
                  <a:pos x="wd2" y="hd2"/>
                </a:cxn>
                <a:cxn ang="10800000">
                  <a:pos x="wd2" y="hd2"/>
                </a:cxn>
                <a:cxn ang="16200000">
                  <a:pos x="wd2" y="hd2"/>
                </a:cxn>
              </a:cxnLst>
              <a:rect l="0" t="0" r="r" b="b"/>
              <a:pathLst>
                <a:path w="21600" h="21600" extrusionOk="0">
                  <a:moveTo>
                    <a:pt x="5869" y="15316"/>
                  </a:moveTo>
                  <a:cubicBezTo>
                    <a:pt x="5869" y="17362"/>
                    <a:pt x="7595" y="18443"/>
                    <a:pt x="10849" y="18443"/>
                  </a:cubicBezTo>
                  <a:cubicBezTo>
                    <a:pt x="14055" y="18443"/>
                    <a:pt x="15731" y="17391"/>
                    <a:pt x="15731" y="15287"/>
                  </a:cubicBezTo>
                  <a:lnTo>
                    <a:pt x="15731" y="6372"/>
                  </a:lnTo>
                  <a:lnTo>
                    <a:pt x="21600" y="6372"/>
                  </a:lnTo>
                  <a:lnTo>
                    <a:pt x="21600" y="15404"/>
                  </a:lnTo>
                  <a:cubicBezTo>
                    <a:pt x="21600" y="19320"/>
                    <a:pt x="17902" y="21600"/>
                    <a:pt x="10997" y="21600"/>
                  </a:cubicBezTo>
                  <a:cubicBezTo>
                    <a:pt x="4142" y="21600"/>
                    <a:pt x="0" y="19320"/>
                    <a:pt x="0" y="15433"/>
                  </a:cubicBezTo>
                  <a:lnTo>
                    <a:pt x="0" y="6372"/>
                  </a:lnTo>
                  <a:lnTo>
                    <a:pt x="5869" y="6372"/>
                  </a:lnTo>
                  <a:lnTo>
                    <a:pt x="5869" y="15316"/>
                  </a:lnTo>
                  <a:close/>
                  <a:moveTo>
                    <a:pt x="5671" y="4063"/>
                  </a:moveTo>
                  <a:cubicBezTo>
                    <a:pt x="3797" y="4063"/>
                    <a:pt x="2169" y="3127"/>
                    <a:pt x="2169" y="2046"/>
                  </a:cubicBezTo>
                  <a:cubicBezTo>
                    <a:pt x="2169" y="964"/>
                    <a:pt x="3797" y="0"/>
                    <a:pt x="5671" y="0"/>
                  </a:cubicBezTo>
                  <a:cubicBezTo>
                    <a:pt x="7545" y="0"/>
                    <a:pt x="9172" y="964"/>
                    <a:pt x="9172" y="2046"/>
                  </a:cubicBezTo>
                  <a:cubicBezTo>
                    <a:pt x="9173" y="3127"/>
                    <a:pt x="7545" y="4063"/>
                    <a:pt x="5671" y="4063"/>
                  </a:cubicBezTo>
                  <a:close/>
                  <a:moveTo>
                    <a:pt x="15929" y="4063"/>
                  </a:moveTo>
                  <a:cubicBezTo>
                    <a:pt x="14055" y="4063"/>
                    <a:pt x="12428" y="3127"/>
                    <a:pt x="12428" y="2046"/>
                  </a:cubicBezTo>
                  <a:cubicBezTo>
                    <a:pt x="12428" y="964"/>
                    <a:pt x="14055" y="0"/>
                    <a:pt x="15929" y="0"/>
                  </a:cubicBezTo>
                  <a:cubicBezTo>
                    <a:pt x="17803" y="0"/>
                    <a:pt x="19431" y="964"/>
                    <a:pt x="19431" y="2046"/>
                  </a:cubicBezTo>
                  <a:cubicBezTo>
                    <a:pt x="19431" y="3127"/>
                    <a:pt x="17803" y="4063"/>
                    <a:pt x="15929" y="4063"/>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49" name="Freihandform: Form 154"/>
            <p:cNvSpPr/>
            <p:nvPr/>
          </p:nvSpPr>
          <p:spPr>
            <a:xfrm>
              <a:off x="1038025" y="233756"/>
              <a:ext cx="54456" cy="92285"/>
            </a:xfrm>
            <a:custGeom>
              <a:avLst/>
              <a:gdLst/>
              <a:ahLst/>
              <a:cxnLst>
                <a:cxn ang="0">
                  <a:pos x="wd2" y="hd2"/>
                </a:cxn>
                <a:cxn ang="5400000">
                  <a:pos x="wd2" y="hd2"/>
                </a:cxn>
                <a:cxn ang="10800000">
                  <a:pos x="wd2" y="hd2"/>
                </a:cxn>
                <a:cxn ang="16200000">
                  <a:pos x="wd2" y="hd2"/>
                </a:cxn>
              </a:cxnLst>
              <a:rect l="0" t="0" r="r" b="b"/>
              <a:pathLst>
                <a:path w="21600" h="21599" extrusionOk="0">
                  <a:moveTo>
                    <a:pt x="21600" y="454"/>
                  </a:moveTo>
                  <a:lnTo>
                    <a:pt x="20267" y="5502"/>
                  </a:lnTo>
                  <a:cubicBezTo>
                    <a:pt x="19006" y="5089"/>
                    <a:pt x="17463" y="4840"/>
                    <a:pt x="15638" y="4840"/>
                  </a:cubicBezTo>
                  <a:cubicBezTo>
                    <a:pt x="9888" y="4840"/>
                    <a:pt x="8345" y="7572"/>
                    <a:pt x="8345" y="10799"/>
                  </a:cubicBezTo>
                  <a:lnTo>
                    <a:pt x="8345" y="21599"/>
                  </a:lnTo>
                  <a:lnTo>
                    <a:pt x="0" y="21599"/>
                  </a:lnTo>
                  <a:lnTo>
                    <a:pt x="0" y="537"/>
                  </a:lnTo>
                  <a:lnTo>
                    <a:pt x="8205" y="537"/>
                  </a:lnTo>
                  <a:lnTo>
                    <a:pt x="8205" y="3186"/>
                  </a:lnTo>
                  <a:lnTo>
                    <a:pt x="8345" y="3186"/>
                  </a:lnTo>
                  <a:cubicBezTo>
                    <a:pt x="10238" y="1200"/>
                    <a:pt x="13604" y="0"/>
                    <a:pt x="17672" y="0"/>
                  </a:cubicBezTo>
                  <a:cubicBezTo>
                    <a:pt x="18865" y="-1"/>
                    <a:pt x="20336" y="123"/>
                    <a:pt x="21600" y="45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50" name="Freihandform: Form 155"/>
            <p:cNvSpPr/>
            <p:nvPr/>
          </p:nvSpPr>
          <p:spPr>
            <a:xfrm>
              <a:off x="1110009" y="233756"/>
              <a:ext cx="77439" cy="92289"/>
            </a:xfrm>
            <a:custGeom>
              <a:avLst/>
              <a:gdLst/>
              <a:ahLst/>
              <a:cxnLst>
                <a:cxn ang="0">
                  <a:pos x="wd2" y="hd2"/>
                </a:cxn>
                <a:cxn ang="5400000">
                  <a:pos x="wd2" y="hd2"/>
                </a:cxn>
                <a:cxn ang="10800000">
                  <a:pos x="wd2" y="hd2"/>
                </a:cxn>
                <a:cxn ang="16200000">
                  <a:pos x="wd2" y="hd2"/>
                </a:cxn>
              </a:cxnLst>
              <a:rect l="0" t="0" r="r" b="b"/>
              <a:pathLst>
                <a:path w="21600" h="21600" extrusionOk="0">
                  <a:moveTo>
                    <a:pt x="21600" y="21599"/>
                  </a:moveTo>
                  <a:lnTo>
                    <a:pt x="15732" y="21599"/>
                  </a:lnTo>
                  <a:lnTo>
                    <a:pt x="15732" y="9558"/>
                  </a:lnTo>
                  <a:cubicBezTo>
                    <a:pt x="15732" y="6496"/>
                    <a:pt x="14647" y="4428"/>
                    <a:pt x="11095" y="4428"/>
                  </a:cubicBezTo>
                  <a:cubicBezTo>
                    <a:pt x="7003" y="4428"/>
                    <a:pt x="5868" y="7241"/>
                    <a:pt x="5868" y="9517"/>
                  </a:cubicBezTo>
                  <a:lnTo>
                    <a:pt x="5868" y="21600"/>
                  </a:lnTo>
                  <a:lnTo>
                    <a:pt x="0" y="21600"/>
                  </a:lnTo>
                  <a:lnTo>
                    <a:pt x="0" y="538"/>
                  </a:lnTo>
                  <a:lnTo>
                    <a:pt x="5819" y="538"/>
                  </a:lnTo>
                  <a:lnTo>
                    <a:pt x="5819" y="3062"/>
                  </a:lnTo>
                  <a:lnTo>
                    <a:pt x="5917" y="3062"/>
                  </a:lnTo>
                  <a:cubicBezTo>
                    <a:pt x="7396" y="1200"/>
                    <a:pt x="10060" y="0"/>
                    <a:pt x="13314" y="0"/>
                  </a:cubicBezTo>
                  <a:cubicBezTo>
                    <a:pt x="19035" y="0"/>
                    <a:pt x="21599" y="3517"/>
                    <a:pt x="21599" y="8525"/>
                  </a:cubicBezTo>
                  <a:lnTo>
                    <a:pt x="21599" y="21599"/>
                  </a:ln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51" name="Freihandform: Form 156"/>
            <p:cNvSpPr/>
            <p:nvPr/>
          </p:nvSpPr>
          <p:spPr>
            <a:xfrm>
              <a:off x="1214276" y="194504"/>
              <a:ext cx="83985" cy="133659"/>
            </a:xfrm>
            <a:custGeom>
              <a:avLst/>
              <a:gdLst/>
              <a:ahLst/>
              <a:cxnLst>
                <a:cxn ang="0">
                  <a:pos x="wd2" y="hd2"/>
                </a:cxn>
                <a:cxn ang="5400000">
                  <a:pos x="wd2" y="hd2"/>
                </a:cxn>
                <a:cxn ang="10800000">
                  <a:pos x="wd2" y="hd2"/>
                </a:cxn>
                <a:cxn ang="16200000">
                  <a:pos x="wd2" y="hd2"/>
                </a:cxn>
              </a:cxnLst>
              <a:rect l="0" t="0" r="r" b="b"/>
              <a:pathLst>
                <a:path w="21600" h="21600" extrusionOk="0">
                  <a:moveTo>
                    <a:pt x="21600" y="13886"/>
                  </a:moveTo>
                  <a:cubicBezTo>
                    <a:pt x="21600" y="18572"/>
                    <a:pt x="17830" y="21600"/>
                    <a:pt x="12142" y="21600"/>
                  </a:cubicBezTo>
                  <a:cubicBezTo>
                    <a:pt x="9231" y="21600"/>
                    <a:pt x="6821" y="20829"/>
                    <a:pt x="5274" y="19572"/>
                  </a:cubicBezTo>
                  <a:lnTo>
                    <a:pt x="5184" y="19572"/>
                  </a:lnTo>
                  <a:lnTo>
                    <a:pt x="5184" y="21258"/>
                  </a:lnTo>
                  <a:lnTo>
                    <a:pt x="0" y="21258"/>
                  </a:lnTo>
                  <a:lnTo>
                    <a:pt x="0" y="857"/>
                  </a:lnTo>
                  <a:lnTo>
                    <a:pt x="5411" y="0"/>
                  </a:lnTo>
                  <a:lnTo>
                    <a:pt x="5411" y="8400"/>
                  </a:lnTo>
                  <a:lnTo>
                    <a:pt x="5502" y="8400"/>
                  </a:lnTo>
                  <a:cubicBezTo>
                    <a:pt x="7048" y="7114"/>
                    <a:pt x="9412" y="6343"/>
                    <a:pt x="12277" y="6343"/>
                  </a:cubicBezTo>
                  <a:cubicBezTo>
                    <a:pt x="17830" y="6343"/>
                    <a:pt x="21600" y="9171"/>
                    <a:pt x="21600" y="13886"/>
                  </a:cubicBezTo>
                  <a:close/>
                  <a:moveTo>
                    <a:pt x="16279" y="13971"/>
                  </a:moveTo>
                  <a:cubicBezTo>
                    <a:pt x="16279" y="10971"/>
                    <a:pt x="14325" y="9400"/>
                    <a:pt x="10868" y="9400"/>
                  </a:cubicBezTo>
                  <a:cubicBezTo>
                    <a:pt x="8776" y="9400"/>
                    <a:pt x="7095" y="9971"/>
                    <a:pt x="5411" y="11285"/>
                  </a:cubicBezTo>
                  <a:lnTo>
                    <a:pt x="5411" y="16600"/>
                  </a:lnTo>
                  <a:cubicBezTo>
                    <a:pt x="6957" y="17886"/>
                    <a:pt x="8685" y="18571"/>
                    <a:pt x="10913" y="18571"/>
                  </a:cubicBezTo>
                  <a:cubicBezTo>
                    <a:pt x="14415" y="18572"/>
                    <a:pt x="16279" y="16886"/>
                    <a:pt x="16279" y="13971"/>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52" name="Freihandform: Form 157"/>
            <p:cNvSpPr/>
            <p:nvPr/>
          </p:nvSpPr>
          <p:spPr>
            <a:xfrm>
              <a:off x="1316714" y="233752"/>
              <a:ext cx="82239" cy="94411"/>
            </a:xfrm>
            <a:custGeom>
              <a:avLst/>
              <a:gdLst/>
              <a:ahLst/>
              <a:cxnLst>
                <a:cxn ang="0">
                  <a:pos x="wd2" y="hd2"/>
                </a:cxn>
                <a:cxn ang="5400000">
                  <a:pos x="wd2" y="hd2"/>
                </a:cxn>
                <a:cxn ang="10800000">
                  <a:pos x="wd2" y="hd2"/>
                </a:cxn>
                <a:cxn ang="16200000">
                  <a:pos x="wd2" y="hd2"/>
                </a:cxn>
              </a:cxnLst>
              <a:rect l="0" t="0" r="r" b="b"/>
              <a:pathLst>
                <a:path w="21600" h="21600" extrusionOk="0">
                  <a:moveTo>
                    <a:pt x="11704" y="21600"/>
                  </a:moveTo>
                  <a:cubicBezTo>
                    <a:pt x="4695" y="21600"/>
                    <a:pt x="0" y="17272"/>
                    <a:pt x="0" y="10760"/>
                  </a:cubicBezTo>
                  <a:cubicBezTo>
                    <a:pt x="0" y="4369"/>
                    <a:pt x="4509" y="0"/>
                    <a:pt x="11104" y="0"/>
                  </a:cubicBezTo>
                  <a:cubicBezTo>
                    <a:pt x="17462" y="0"/>
                    <a:pt x="21600" y="4126"/>
                    <a:pt x="21600" y="10476"/>
                  </a:cubicBezTo>
                  <a:cubicBezTo>
                    <a:pt x="21600" y="11164"/>
                    <a:pt x="21550" y="11892"/>
                    <a:pt x="21507" y="12459"/>
                  </a:cubicBezTo>
                  <a:lnTo>
                    <a:pt x="5624" y="12459"/>
                  </a:lnTo>
                  <a:cubicBezTo>
                    <a:pt x="6223" y="15654"/>
                    <a:pt x="8410" y="17474"/>
                    <a:pt x="11754" y="17474"/>
                  </a:cubicBezTo>
                  <a:cubicBezTo>
                    <a:pt x="13933" y="17474"/>
                    <a:pt x="15698" y="16746"/>
                    <a:pt x="17555" y="15047"/>
                  </a:cubicBezTo>
                  <a:lnTo>
                    <a:pt x="20992" y="18203"/>
                  </a:lnTo>
                  <a:cubicBezTo>
                    <a:pt x="18298" y="20508"/>
                    <a:pt x="15284" y="21600"/>
                    <a:pt x="11704" y="21600"/>
                  </a:cubicBezTo>
                  <a:close/>
                  <a:moveTo>
                    <a:pt x="5531" y="8939"/>
                  </a:moveTo>
                  <a:lnTo>
                    <a:pt x="16255" y="8939"/>
                  </a:lnTo>
                  <a:cubicBezTo>
                    <a:pt x="16027" y="5783"/>
                    <a:pt x="14118" y="3964"/>
                    <a:pt x="11011" y="3964"/>
                  </a:cubicBezTo>
                  <a:cubicBezTo>
                    <a:pt x="7946" y="3964"/>
                    <a:pt x="5995" y="5744"/>
                    <a:pt x="5531" y="8939"/>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53" name="Freihandform: Form 158"/>
            <p:cNvSpPr/>
            <p:nvPr/>
          </p:nvSpPr>
          <p:spPr>
            <a:xfrm>
              <a:off x="1421907" y="233756"/>
              <a:ext cx="54462" cy="92285"/>
            </a:xfrm>
            <a:custGeom>
              <a:avLst/>
              <a:gdLst/>
              <a:ahLst/>
              <a:cxnLst>
                <a:cxn ang="0">
                  <a:pos x="wd2" y="hd2"/>
                </a:cxn>
                <a:cxn ang="5400000">
                  <a:pos x="wd2" y="hd2"/>
                </a:cxn>
                <a:cxn ang="10800000">
                  <a:pos x="wd2" y="hd2"/>
                </a:cxn>
                <a:cxn ang="16200000">
                  <a:pos x="wd2" y="hd2"/>
                </a:cxn>
              </a:cxnLst>
              <a:rect l="0" t="0" r="r" b="b"/>
              <a:pathLst>
                <a:path w="21600" h="21599" extrusionOk="0">
                  <a:moveTo>
                    <a:pt x="21600" y="454"/>
                  </a:moveTo>
                  <a:lnTo>
                    <a:pt x="20274" y="5502"/>
                  </a:lnTo>
                  <a:cubicBezTo>
                    <a:pt x="19012" y="5089"/>
                    <a:pt x="17469" y="4840"/>
                    <a:pt x="15645" y="4840"/>
                  </a:cubicBezTo>
                  <a:cubicBezTo>
                    <a:pt x="9895" y="4840"/>
                    <a:pt x="8352" y="7572"/>
                    <a:pt x="8352" y="10799"/>
                  </a:cubicBezTo>
                  <a:lnTo>
                    <a:pt x="8352" y="21599"/>
                  </a:lnTo>
                  <a:lnTo>
                    <a:pt x="0" y="21599"/>
                  </a:lnTo>
                  <a:lnTo>
                    <a:pt x="0" y="537"/>
                  </a:lnTo>
                  <a:lnTo>
                    <a:pt x="8212" y="537"/>
                  </a:lnTo>
                  <a:lnTo>
                    <a:pt x="8212" y="3186"/>
                  </a:lnTo>
                  <a:lnTo>
                    <a:pt x="8352" y="3186"/>
                  </a:lnTo>
                  <a:cubicBezTo>
                    <a:pt x="10239" y="1200"/>
                    <a:pt x="13605" y="0"/>
                    <a:pt x="17673" y="0"/>
                  </a:cubicBezTo>
                  <a:cubicBezTo>
                    <a:pt x="18871" y="-1"/>
                    <a:pt x="20338" y="123"/>
                    <a:pt x="21600" y="45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sp>
          <p:nvSpPr>
            <p:cNvPr id="54" name="Freihandform: Form 159"/>
            <p:cNvSpPr/>
            <p:nvPr/>
          </p:nvSpPr>
          <p:spPr>
            <a:xfrm>
              <a:off x="1488264" y="233752"/>
              <a:ext cx="84136" cy="128535"/>
            </a:xfrm>
            <a:custGeom>
              <a:avLst/>
              <a:gdLst/>
              <a:ahLst/>
              <a:cxnLst>
                <a:cxn ang="0">
                  <a:pos x="wd2" y="hd2"/>
                </a:cxn>
                <a:cxn ang="5400000">
                  <a:pos x="wd2" y="hd2"/>
                </a:cxn>
                <a:cxn ang="10800000">
                  <a:pos x="wd2" y="hd2"/>
                </a:cxn>
                <a:cxn ang="16200000">
                  <a:pos x="wd2" y="hd2"/>
                </a:cxn>
              </a:cxnLst>
              <a:rect l="0" t="0" r="r" b="b"/>
              <a:pathLst>
                <a:path w="21600" h="21600" extrusionOk="0">
                  <a:moveTo>
                    <a:pt x="6083" y="18807"/>
                  </a:moveTo>
                  <a:lnTo>
                    <a:pt x="7263" y="18777"/>
                  </a:lnTo>
                  <a:cubicBezTo>
                    <a:pt x="14164" y="18599"/>
                    <a:pt x="16202" y="17321"/>
                    <a:pt x="16202" y="14469"/>
                  </a:cubicBezTo>
                  <a:lnTo>
                    <a:pt x="16202" y="13488"/>
                  </a:lnTo>
                  <a:lnTo>
                    <a:pt x="16161" y="13488"/>
                  </a:lnTo>
                  <a:cubicBezTo>
                    <a:pt x="14526" y="14855"/>
                    <a:pt x="11935" y="15598"/>
                    <a:pt x="9170" y="15598"/>
                  </a:cubicBezTo>
                  <a:cubicBezTo>
                    <a:pt x="3582" y="15598"/>
                    <a:pt x="0" y="12597"/>
                    <a:pt x="0" y="7933"/>
                  </a:cubicBezTo>
                  <a:cubicBezTo>
                    <a:pt x="0" y="3149"/>
                    <a:pt x="3764" y="0"/>
                    <a:pt x="9393" y="0"/>
                  </a:cubicBezTo>
                  <a:cubicBezTo>
                    <a:pt x="12158" y="0"/>
                    <a:pt x="14659" y="773"/>
                    <a:pt x="16202" y="2110"/>
                  </a:cubicBezTo>
                  <a:lnTo>
                    <a:pt x="16293" y="2110"/>
                  </a:lnTo>
                  <a:lnTo>
                    <a:pt x="16293" y="386"/>
                  </a:lnTo>
                  <a:lnTo>
                    <a:pt x="21600" y="386"/>
                  </a:lnTo>
                  <a:lnTo>
                    <a:pt x="21600" y="13964"/>
                  </a:lnTo>
                  <a:cubicBezTo>
                    <a:pt x="21600" y="18866"/>
                    <a:pt x="17795" y="21302"/>
                    <a:pt x="7759" y="21570"/>
                  </a:cubicBezTo>
                  <a:lnTo>
                    <a:pt x="6628" y="21600"/>
                  </a:lnTo>
                  <a:lnTo>
                    <a:pt x="6083" y="18807"/>
                  </a:lnTo>
                  <a:close/>
                  <a:moveTo>
                    <a:pt x="5357" y="7844"/>
                  </a:moveTo>
                  <a:cubicBezTo>
                    <a:pt x="5357" y="10815"/>
                    <a:pt x="7354" y="12568"/>
                    <a:pt x="10755" y="12568"/>
                  </a:cubicBezTo>
                  <a:cubicBezTo>
                    <a:pt x="12801" y="12568"/>
                    <a:pt x="14518" y="11914"/>
                    <a:pt x="16202" y="10577"/>
                  </a:cubicBezTo>
                  <a:lnTo>
                    <a:pt x="16202" y="5170"/>
                  </a:lnTo>
                  <a:cubicBezTo>
                    <a:pt x="14617" y="3862"/>
                    <a:pt x="12801" y="3179"/>
                    <a:pt x="10713" y="3179"/>
                  </a:cubicBezTo>
                  <a:cubicBezTo>
                    <a:pt x="7354" y="3179"/>
                    <a:pt x="5357" y="4873"/>
                    <a:pt x="5357" y="7844"/>
                  </a:cubicBezTo>
                  <a:close/>
                </a:path>
              </a:pathLst>
            </a:custGeom>
            <a:solidFill>
              <a:srgbClr val="FFFFFF"/>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rgbClr val="FFFFFF"/>
                  </a:solidFill>
                </a:defRPr>
              </a:pPr>
              <a:endParaRPr/>
            </a:p>
          </p:txBody>
        </p:sp>
      </p:grpSp>
      <p:grpSp>
        <p:nvGrpSpPr>
          <p:cNvPr id="58" name="Gruppieren 57"/>
          <p:cNvGrpSpPr/>
          <p:nvPr/>
        </p:nvGrpSpPr>
        <p:grpSpPr>
          <a:xfrm>
            <a:off x="-390525" y="160153"/>
            <a:ext cx="333375" cy="136812"/>
            <a:chOff x="0" y="0"/>
            <a:chExt cx="333375" cy="136812"/>
          </a:xfrm>
        </p:grpSpPr>
        <p:sp>
          <p:nvSpPr>
            <p:cNvPr id="56" name="Gerader Verbinder 60"/>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57" name="Textfeld 61"/>
            <p:cNvSpPr txBox="1"/>
            <p:nvPr/>
          </p:nvSpPr>
          <p:spPr>
            <a:xfrm>
              <a:off x="33212" y="-1"/>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08,70</a:t>
              </a:r>
            </a:p>
          </p:txBody>
        </p:sp>
      </p:grpSp>
      <p:grpSp>
        <p:nvGrpSpPr>
          <p:cNvPr id="61" name="Gruppieren 62"/>
          <p:cNvGrpSpPr/>
          <p:nvPr/>
        </p:nvGrpSpPr>
        <p:grpSpPr>
          <a:xfrm>
            <a:off x="-390525" y="1131703"/>
            <a:ext cx="333375" cy="136813"/>
            <a:chOff x="0" y="0"/>
            <a:chExt cx="333375" cy="136812"/>
          </a:xfrm>
        </p:grpSpPr>
        <p:sp>
          <p:nvSpPr>
            <p:cNvPr id="59" name="Gerader Verbinder 63"/>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0" name="Textfeld 64"/>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06,00</a:t>
              </a:r>
            </a:p>
          </p:txBody>
        </p:sp>
      </p:grpSp>
      <p:grpSp>
        <p:nvGrpSpPr>
          <p:cNvPr id="64" name="Gruppieren 65"/>
          <p:cNvGrpSpPr/>
          <p:nvPr/>
        </p:nvGrpSpPr>
        <p:grpSpPr>
          <a:xfrm>
            <a:off x="-390525" y="1491963"/>
            <a:ext cx="333375" cy="136812"/>
            <a:chOff x="0" y="0"/>
            <a:chExt cx="333375" cy="136812"/>
          </a:xfrm>
        </p:grpSpPr>
        <p:sp>
          <p:nvSpPr>
            <p:cNvPr id="62" name="Gerader Verbinder 66"/>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3" name="Textfeld 67"/>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05,00</a:t>
              </a:r>
            </a:p>
          </p:txBody>
        </p:sp>
      </p:grpSp>
      <p:grpSp>
        <p:nvGrpSpPr>
          <p:cNvPr id="67" name="Gruppieren 68"/>
          <p:cNvGrpSpPr/>
          <p:nvPr/>
        </p:nvGrpSpPr>
        <p:grpSpPr>
          <a:xfrm>
            <a:off x="-390525" y="3292187"/>
            <a:ext cx="333375" cy="136813"/>
            <a:chOff x="0" y="0"/>
            <a:chExt cx="333375" cy="136812"/>
          </a:xfrm>
        </p:grpSpPr>
        <p:sp>
          <p:nvSpPr>
            <p:cNvPr id="65" name="Gerader Verbinder 69"/>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6" name="Textfeld 70"/>
            <p:cNvSpPr txBox="1"/>
            <p:nvPr/>
          </p:nvSpPr>
          <p:spPr>
            <a:xfrm>
              <a:off x="33214"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00,00</a:t>
              </a:r>
            </a:p>
          </p:txBody>
        </p:sp>
      </p:grpSp>
      <p:grpSp>
        <p:nvGrpSpPr>
          <p:cNvPr id="70" name="Gruppieren 71"/>
          <p:cNvGrpSpPr/>
          <p:nvPr/>
        </p:nvGrpSpPr>
        <p:grpSpPr>
          <a:xfrm>
            <a:off x="-390525" y="6063962"/>
            <a:ext cx="333375" cy="136813"/>
            <a:chOff x="0" y="0"/>
            <a:chExt cx="333375" cy="136812"/>
          </a:xfrm>
        </p:grpSpPr>
        <p:sp>
          <p:nvSpPr>
            <p:cNvPr id="68" name="Gerader Verbinder 72"/>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69" name="Textfeld 73"/>
            <p:cNvSpPr txBox="1"/>
            <p:nvPr/>
          </p:nvSpPr>
          <p:spPr>
            <a:xfrm>
              <a:off x="33215"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07,70</a:t>
              </a:r>
            </a:p>
          </p:txBody>
        </p:sp>
      </p:grpSp>
      <p:grpSp>
        <p:nvGrpSpPr>
          <p:cNvPr id="73" name="Gruppieren 74"/>
          <p:cNvGrpSpPr/>
          <p:nvPr/>
        </p:nvGrpSpPr>
        <p:grpSpPr>
          <a:xfrm>
            <a:off x="-390525" y="6495762"/>
            <a:ext cx="333375" cy="136813"/>
            <a:chOff x="0" y="0"/>
            <a:chExt cx="333375" cy="136812"/>
          </a:xfrm>
        </p:grpSpPr>
        <p:sp>
          <p:nvSpPr>
            <p:cNvPr id="71" name="Gerader Verbinder 75"/>
            <p:cNvSpPr/>
            <p:nvPr/>
          </p:nvSpPr>
          <p:spPr>
            <a:xfrm>
              <a:off x="0" y="136811"/>
              <a:ext cx="333375" cy="1"/>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2" name="Textfeld 76"/>
            <p:cNvSpPr txBox="1"/>
            <p:nvPr/>
          </p:nvSpPr>
          <p:spPr>
            <a:xfrm>
              <a:off x="33216" y="-1"/>
              <a:ext cx="266949"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08,90</a:t>
              </a:r>
            </a:p>
          </p:txBody>
        </p:sp>
      </p:grpSp>
      <p:grpSp>
        <p:nvGrpSpPr>
          <p:cNvPr id="76" name="Gruppieren 77"/>
          <p:cNvGrpSpPr/>
          <p:nvPr/>
        </p:nvGrpSpPr>
        <p:grpSpPr>
          <a:xfrm>
            <a:off x="379926" y="-396785"/>
            <a:ext cx="136174" cy="333376"/>
            <a:chOff x="0" y="0"/>
            <a:chExt cx="136173" cy="333375"/>
          </a:xfrm>
        </p:grpSpPr>
        <p:sp>
          <p:nvSpPr>
            <p:cNvPr id="74" name="Gerader Verbinder 78"/>
            <p:cNvSpPr/>
            <p:nvPr/>
          </p:nvSpPr>
          <p:spPr>
            <a:xfrm flipV="1">
              <a:off x="136173"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5" name="Textfeld 79"/>
            <p:cNvSpPr txBox="1"/>
            <p:nvPr/>
          </p:nvSpPr>
          <p:spPr>
            <a:xfrm rot="16200000">
              <a:off x="-69975" y="102553"/>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grpSp>
        <p:nvGrpSpPr>
          <p:cNvPr id="79" name="Gruppieren 80"/>
          <p:cNvGrpSpPr/>
          <p:nvPr/>
        </p:nvGrpSpPr>
        <p:grpSpPr>
          <a:xfrm>
            <a:off x="5851248" y="-396787"/>
            <a:ext cx="136170" cy="333376"/>
            <a:chOff x="0" y="0"/>
            <a:chExt cx="136169" cy="333375"/>
          </a:xfrm>
        </p:grpSpPr>
        <p:sp>
          <p:nvSpPr>
            <p:cNvPr id="77" name="Gerader Verbinder 81"/>
            <p:cNvSpPr/>
            <p:nvPr/>
          </p:nvSpPr>
          <p:spPr>
            <a:xfrm flipV="1">
              <a:off x="136169"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78" name="Textfeld 82"/>
            <p:cNvSpPr txBox="1"/>
            <p:nvPr/>
          </p:nvSpPr>
          <p:spPr>
            <a:xfrm rot="16200000">
              <a:off x="-69975"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grpSp>
        <p:nvGrpSpPr>
          <p:cNvPr id="82" name="Gruppieren 83"/>
          <p:cNvGrpSpPr/>
          <p:nvPr/>
        </p:nvGrpSpPr>
        <p:grpSpPr>
          <a:xfrm>
            <a:off x="6203315" y="-396789"/>
            <a:ext cx="127635" cy="333376"/>
            <a:chOff x="0" y="0"/>
            <a:chExt cx="127633" cy="333375"/>
          </a:xfrm>
        </p:grpSpPr>
        <p:sp>
          <p:nvSpPr>
            <p:cNvPr id="80" name="Gerader Verbinder 84"/>
            <p:cNvSpPr/>
            <p:nvPr/>
          </p:nvSpPr>
          <p:spPr>
            <a:xfrm flipV="1">
              <a:off x="-1" y="0"/>
              <a:ext cx="2"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1" name="Textfeld 85"/>
            <p:cNvSpPr txBox="1"/>
            <p:nvPr/>
          </p:nvSpPr>
          <p:spPr>
            <a:xfrm rot="16200000">
              <a:off x="-69341" y="102550"/>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00,30</a:t>
              </a:r>
            </a:p>
          </p:txBody>
        </p:sp>
      </p:grpSp>
      <p:sp>
        <p:nvSpPr>
          <p:cNvPr id="83" name="Gerader Verbinder 86"/>
          <p:cNvSpPr/>
          <p:nvPr/>
        </p:nvSpPr>
        <p:spPr>
          <a:xfrm flipV="1">
            <a:off x="6095365" y="-396789"/>
            <a:ext cx="1" cy="333376"/>
          </a:xfrm>
          <a:prstGeom prst="line">
            <a:avLst/>
          </a:prstGeom>
          <a:ln w="6350">
            <a:solidFill>
              <a:schemeClr val="accent6"/>
            </a:solidFill>
            <a:miter/>
          </a:ln>
        </p:spPr>
        <p:txBody>
          <a:bodyPr lIns="45719" rIns="45719"/>
          <a:lstStyle/>
          <a:p>
            <a:pPr>
              <a:lnSpc>
                <a:spcPct val="110000"/>
              </a:lnSpc>
              <a:spcBef>
                <a:spcPts val="1200"/>
              </a:spcBef>
              <a:defRPr sz="2300">
                <a:solidFill>
                  <a:schemeClr val="accent4"/>
                </a:solidFill>
              </a:defRPr>
            </a:pPr>
            <a:endParaRPr/>
          </a:p>
        </p:txBody>
      </p:sp>
      <p:grpSp>
        <p:nvGrpSpPr>
          <p:cNvPr id="86" name="Gruppieren 87"/>
          <p:cNvGrpSpPr/>
          <p:nvPr/>
        </p:nvGrpSpPr>
        <p:grpSpPr>
          <a:xfrm>
            <a:off x="11545613" y="-396792"/>
            <a:ext cx="136166" cy="333376"/>
            <a:chOff x="0" y="0"/>
            <a:chExt cx="136164" cy="333375"/>
          </a:xfrm>
        </p:grpSpPr>
        <p:sp>
          <p:nvSpPr>
            <p:cNvPr id="84" name="Gerader Verbinder 88"/>
            <p:cNvSpPr/>
            <p:nvPr/>
          </p:nvSpPr>
          <p:spPr>
            <a:xfrm flipV="1">
              <a:off x="136164" y="0"/>
              <a:ext cx="1" cy="333375"/>
            </a:xfrm>
            <a:prstGeom prst="line">
              <a:avLst/>
            </a:prstGeom>
            <a:noFill/>
            <a:ln w="6350" cap="flat">
              <a:solidFill>
                <a:schemeClr val="accent6"/>
              </a:solidFill>
              <a:prstDash val="solid"/>
              <a:miter lim="800000"/>
            </a:ln>
            <a:effectLst/>
          </p:spPr>
          <p:txBody>
            <a:bodyPr wrap="square" lIns="45719" tIns="45719" rIns="45719" bIns="45719" numCol="1" anchor="t">
              <a:noAutofit/>
            </a:bodyPr>
            <a:lstStyle/>
            <a:p>
              <a:pPr>
                <a:lnSpc>
                  <a:spcPct val="110000"/>
                </a:lnSpc>
                <a:spcBef>
                  <a:spcPts val="1200"/>
                </a:spcBef>
                <a:defRPr sz="2300">
                  <a:solidFill>
                    <a:schemeClr val="accent4"/>
                  </a:solidFill>
                </a:defRPr>
              </a:pPr>
              <a:endParaRPr/>
            </a:p>
          </p:txBody>
        </p:sp>
        <p:sp>
          <p:nvSpPr>
            <p:cNvPr id="85" name="Textfeld 89"/>
            <p:cNvSpPr txBox="1"/>
            <p:nvPr/>
          </p:nvSpPr>
          <p:spPr>
            <a:xfrm rot="16200000">
              <a:off x="-69975" y="102547"/>
              <a:ext cx="266950"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lnSpc>
                  <a:spcPct val="110000"/>
                </a:lnSpc>
                <a:spcBef>
                  <a:spcPts val="1200"/>
                </a:spcBef>
                <a:defRPr sz="800">
                  <a:solidFill>
                    <a:schemeClr val="accent6"/>
                  </a:solidFill>
                </a:defRPr>
              </a:lvl1pPr>
            </a:lstStyle>
            <a:p>
              <a:r>
                <a:t>15,50</a:t>
              </a:r>
            </a:p>
          </p:txBody>
        </p:sp>
      </p:grpSp>
      <p:sp>
        <p:nvSpPr>
          <p:cNvPr id="87" name="Textebene 1…"/>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Textebene 1</a:t>
            </a:r>
          </a:p>
          <a:p>
            <a:pPr lvl="1"/>
            <a:r>
              <a:t>Textebene 2</a:t>
            </a:r>
          </a:p>
          <a:p>
            <a:pPr lvl="2"/>
            <a:r>
              <a:t>Textebene 3</a:t>
            </a:r>
          </a:p>
          <a:p>
            <a:pPr lvl="3"/>
            <a:r>
              <a:t>Textebene 4</a:t>
            </a:r>
          </a:p>
          <a:p>
            <a:pPr lvl="4"/>
            <a:r>
              <a:t>Textebene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70" r:id="rId19"/>
    <p:sldLayoutId id="2147483672" r:id="rId20"/>
    <p:sldLayoutId id="2147483673" r:id="rId21"/>
  </p:sldLayoutIdLst>
  <p:transition spd="med"/>
  <p:txStyles>
    <p:titleStyle>
      <a:lvl1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FFFFFF"/>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FFFFFF"/>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FFFFFF"/>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FFFFFF"/>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FFFFFF"/>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FFFFFF"/>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FFFFFF"/>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FFFFFF"/>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FFFFFF"/>
          </a:solidFill>
          <a:uFillTx/>
          <a:latin typeface="Arial"/>
          <a:ea typeface="Arial"/>
          <a:cs typeface="Arial"/>
          <a:sym typeface="Arial"/>
        </a:defRPr>
      </a:lvl9pPr>
    </p:titleStyle>
    <p:bodyStyle>
      <a:lvl1pPr marL="0" marR="0" indent="0" algn="l" defTabSz="914400" rtl="0" latinLnBrk="0">
        <a:lnSpc>
          <a:spcPct val="99000"/>
        </a:lnSpc>
        <a:spcBef>
          <a:spcPts val="1200"/>
        </a:spcBef>
        <a:spcAft>
          <a:spcPts val="0"/>
        </a:spcAft>
        <a:buClrTx/>
        <a:buSzTx/>
        <a:buFontTx/>
        <a:buNone/>
        <a:tabLst/>
        <a:defRPr sz="2000" b="0" i="0" u="none" strike="noStrike" cap="none" spc="0" baseline="0">
          <a:solidFill>
            <a:srgbClr val="000000"/>
          </a:solidFill>
          <a:uFillTx/>
          <a:latin typeface="Arial"/>
          <a:ea typeface="Arial"/>
          <a:cs typeface="Arial"/>
          <a:sym typeface="Arial"/>
        </a:defRPr>
      </a:lvl1pPr>
      <a:lvl2pPr marL="225000" marR="0" indent="-225000" algn="l" defTabSz="914400" rtl="0" latinLnBrk="0">
        <a:lnSpc>
          <a:spcPct val="99000"/>
        </a:lnSpc>
        <a:spcBef>
          <a:spcPts val="1200"/>
        </a:spcBef>
        <a:spcAft>
          <a:spcPts val="0"/>
        </a:spcAft>
        <a:buClrTx/>
        <a:buSzPct val="100000"/>
        <a:buFontTx/>
        <a:buChar char="−"/>
        <a:tabLst/>
        <a:defRPr sz="2000" b="0" i="0" u="none" strike="noStrike" cap="none" spc="0" baseline="0">
          <a:solidFill>
            <a:srgbClr val="000000"/>
          </a:solidFill>
          <a:uFillTx/>
          <a:latin typeface="Arial"/>
          <a:ea typeface="Arial"/>
          <a:cs typeface="Arial"/>
          <a:sym typeface="Arial"/>
        </a:defRPr>
      </a:lvl2pPr>
      <a:lvl3pPr marL="437142" marR="0" indent="-257142" algn="l" defTabSz="914400" rtl="0" latinLnBrk="0">
        <a:lnSpc>
          <a:spcPct val="99000"/>
        </a:lnSpc>
        <a:spcBef>
          <a:spcPts val="1200"/>
        </a:spcBef>
        <a:spcAft>
          <a:spcPts val="0"/>
        </a:spcAft>
        <a:buClrTx/>
        <a:buSzPct val="100000"/>
        <a:buFontTx/>
        <a:buChar char="−"/>
        <a:tabLst/>
        <a:defRPr sz="2000" b="0" i="0" u="none" strike="noStrike" cap="none" spc="0" baseline="0">
          <a:solidFill>
            <a:srgbClr val="000000"/>
          </a:solidFill>
          <a:uFillTx/>
          <a:latin typeface="Arial"/>
          <a:ea typeface="Arial"/>
          <a:cs typeface="Arial"/>
          <a:sym typeface="Arial"/>
        </a:defRPr>
      </a:lvl3pPr>
      <a:lvl4pPr marL="617142" marR="0" indent="-257142" algn="l" defTabSz="914400" rtl="0" latinLnBrk="0">
        <a:lnSpc>
          <a:spcPct val="99000"/>
        </a:lnSpc>
        <a:spcBef>
          <a:spcPts val="1200"/>
        </a:spcBef>
        <a:spcAft>
          <a:spcPts val="0"/>
        </a:spcAft>
        <a:buClrTx/>
        <a:buSzPct val="100000"/>
        <a:buFontTx/>
        <a:buChar char="−"/>
        <a:tabLst/>
        <a:defRPr sz="2000" b="0" i="0" u="none" strike="noStrike" cap="none" spc="0" baseline="0">
          <a:solidFill>
            <a:srgbClr val="000000"/>
          </a:solidFill>
          <a:uFillTx/>
          <a:latin typeface="Arial"/>
          <a:ea typeface="Arial"/>
          <a:cs typeface="Arial"/>
          <a:sym typeface="Arial"/>
        </a:defRPr>
      </a:lvl4pPr>
      <a:lvl5pPr marL="839999" marR="0" indent="-300000" algn="l" defTabSz="914400" rtl="0" latinLnBrk="0">
        <a:lnSpc>
          <a:spcPct val="99000"/>
        </a:lnSpc>
        <a:spcBef>
          <a:spcPts val="1200"/>
        </a:spcBef>
        <a:spcAft>
          <a:spcPts val="0"/>
        </a:spcAft>
        <a:buClrTx/>
        <a:buSzPct val="100000"/>
        <a:buFontTx/>
        <a:buChar char="−"/>
        <a:tabLst/>
        <a:defRPr sz="2000" b="0" i="0" u="none" strike="noStrike" cap="none" spc="0" baseline="0">
          <a:solidFill>
            <a:srgbClr val="000000"/>
          </a:solidFill>
          <a:uFillTx/>
          <a:latin typeface="Arial"/>
          <a:ea typeface="Arial"/>
          <a:cs typeface="Arial"/>
          <a:sym typeface="Arial"/>
        </a:defRPr>
      </a:lvl5pPr>
      <a:lvl6pPr marL="1019999" marR="0" indent="-299999" algn="l" defTabSz="914400" rtl="0" latinLnBrk="0">
        <a:lnSpc>
          <a:spcPct val="99000"/>
        </a:lnSpc>
        <a:spcBef>
          <a:spcPts val="1200"/>
        </a:spcBef>
        <a:spcAft>
          <a:spcPts val="0"/>
        </a:spcAft>
        <a:buClrTx/>
        <a:buSzPct val="100000"/>
        <a:buFontTx/>
        <a:buChar char="−"/>
        <a:tabLst/>
        <a:defRPr sz="2000" b="0" i="0" u="none" strike="noStrike" cap="none" spc="0" baseline="0">
          <a:solidFill>
            <a:srgbClr val="000000"/>
          </a:solidFill>
          <a:uFillTx/>
          <a:latin typeface="Arial"/>
          <a:ea typeface="Arial"/>
          <a:cs typeface="Arial"/>
          <a:sym typeface="Arial"/>
        </a:defRPr>
      </a:lvl6pPr>
      <a:lvl7pPr marL="1200000" marR="0" indent="-300000" algn="l" defTabSz="914400" rtl="0" latinLnBrk="0">
        <a:lnSpc>
          <a:spcPct val="99000"/>
        </a:lnSpc>
        <a:spcBef>
          <a:spcPts val="1200"/>
        </a:spcBef>
        <a:spcAft>
          <a:spcPts val="0"/>
        </a:spcAft>
        <a:buClrTx/>
        <a:buSzPct val="100000"/>
        <a:buFontTx/>
        <a:buChar char="−"/>
        <a:tabLst/>
        <a:defRPr sz="2000" b="0" i="0" u="none" strike="noStrike" cap="none" spc="0" baseline="0">
          <a:solidFill>
            <a:srgbClr val="000000"/>
          </a:solidFill>
          <a:uFillTx/>
          <a:latin typeface="Arial"/>
          <a:ea typeface="Arial"/>
          <a:cs typeface="Arial"/>
          <a:sym typeface="Arial"/>
        </a:defRPr>
      </a:lvl7pPr>
      <a:lvl8pPr marL="1380000" marR="0" indent="-300000" algn="l" defTabSz="914400" rtl="0" latinLnBrk="0">
        <a:lnSpc>
          <a:spcPct val="99000"/>
        </a:lnSpc>
        <a:spcBef>
          <a:spcPts val="1200"/>
        </a:spcBef>
        <a:spcAft>
          <a:spcPts val="0"/>
        </a:spcAft>
        <a:buClrTx/>
        <a:buSzPct val="100000"/>
        <a:buFontTx/>
        <a:buChar char="−"/>
        <a:tabLst/>
        <a:defRPr sz="2000" b="0" i="0" u="none" strike="noStrike" cap="none" spc="0" baseline="0">
          <a:solidFill>
            <a:srgbClr val="000000"/>
          </a:solidFill>
          <a:uFillTx/>
          <a:latin typeface="Arial"/>
          <a:ea typeface="Arial"/>
          <a:cs typeface="Arial"/>
          <a:sym typeface="Arial"/>
        </a:defRPr>
      </a:lvl8pPr>
      <a:lvl9pPr marL="1559999" marR="0" indent="-299999" algn="l" defTabSz="914400" rtl="0" latinLnBrk="0">
        <a:lnSpc>
          <a:spcPct val="99000"/>
        </a:lnSpc>
        <a:spcBef>
          <a:spcPts val="1200"/>
        </a:spcBef>
        <a:spcAft>
          <a:spcPts val="0"/>
        </a:spcAft>
        <a:buClrTx/>
        <a:buSzPct val="100000"/>
        <a:buFontTx/>
        <a:buChar char="−"/>
        <a:tabLst/>
        <a:defRPr sz="20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5" name="Bildplatzhalter 6"/>
          <p:cNvGrpSpPr/>
          <p:nvPr/>
        </p:nvGrpSpPr>
        <p:grpSpPr>
          <a:xfrm>
            <a:off x="0" y="1628775"/>
            <a:ext cx="12192000" cy="5229227"/>
            <a:chOff x="0" y="0"/>
            <a:chExt cx="12192000" cy="5229226"/>
          </a:xfrm>
        </p:grpSpPr>
        <p:sp>
          <p:nvSpPr>
            <p:cNvPr id="1173" name="Rectangle"/>
            <p:cNvSpPr/>
            <p:nvPr/>
          </p:nvSpPr>
          <p:spPr>
            <a:xfrm>
              <a:off x="0" y="0"/>
              <a:ext cx="12192000" cy="5229227"/>
            </a:xfrm>
            <a:prstGeom prst="rect">
              <a:avLst/>
            </a:prstGeom>
            <a:solidFill>
              <a:srgbClr val="F2F2F2"/>
            </a:solidFill>
            <a:ln w="12700" cap="flat">
              <a:noFill/>
              <a:miter lim="400000"/>
            </a:ln>
            <a:effectLst/>
          </p:spPr>
          <p:txBody>
            <a:bodyPr wrap="square" lIns="179999" tIns="179999" rIns="179999" bIns="179999" numCol="1" anchor="ctr">
              <a:noAutofit/>
            </a:bodyPr>
            <a:lstStyle/>
            <a:p>
              <a:pPr>
                <a:lnSpc>
                  <a:spcPct val="110000"/>
                </a:lnSpc>
                <a:spcBef>
                  <a:spcPts val="1200"/>
                </a:spcBef>
                <a:defRPr sz="2300">
                  <a:solidFill>
                    <a:schemeClr val="accent4"/>
                  </a:solidFill>
                </a:defRPr>
              </a:pPr>
              <a:endParaRPr dirty="0"/>
            </a:p>
          </p:txBody>
        </p:sp>
        <p:pic>
          <p:nvPicPr>
            <p:cNvPr id="1174" name="Image" descr="Image"/>
            <p:cNvPicPr>
              <a:picLocks noChangeAspect="1"/>
            </p:cNvPicPr>
            <p:nvPr/>
          </p:nvPicPr>
          <p:blipFill>
            <a:blip r:embed="rId3"/>
            <a:stretch>
              <a:fillRect/>
            </a:stretch>
          </p:blipFill>
          <p:spPr>
            <a:xfrm>
              <a:off x="0" y="0"/>
              <a:ext cx="12192000" cy="5229227"/>
            </a:xfrm>
            <a:prstGeom prst="rect">
              <a:avLst/>
            </a:prstGeom>
            <a:ln w="12700" cap="flat">
              <a:noFill/>
              <a:miter lim="400000"/>
            </a:ln>
            <a:effectLst/>
          </p:spPr>
        </p:pic>
      </p:grpSp>
      <p:sp>
        <p:nvSpPr>
          <p:cNvPr id="1176" name="Textplatzhalter 8"/>
          <p:cNvSpPr txBox="1">
            <a:spLocks noGrp="1"/>
          </p:cNvSpPr>
          <p:nvPr>
            <p:ph type="body" idx="1"/>
          </p:nvPr>
        </p:nvSpPr>
        <p:spPr>
          <a:prstGeom prst="rect">
            <a:avLst/>
          </a:prstGeom>
        </p:spPr>
        <p:txBody>
          <a:bodyPr/>
          <a:lstStyle/>
          <a:p>
            <a:endParaRPr dirty="0"/>
          </a:p>
        </p:txBody>
      </p:sp>
      <p:sp>
        <p:nvSpPr>
          <p:cNvPr id="1177" name="Titel 3"/>
          <p:cNvSpPr txBox="1">
            <a:spLocks noGrp="1"/>
          </p:cNvSpPr>
          <p:nvPr>
            <p:ph type="title"/>
          </p:nvPr>
        </p:nvSpPr>
        <p:spPr>
          <a:xfrm>
            <a:off x="520163" y="2250054"/>
            <a:ext cx="12192000" cy="2200603"/>
          </a:xfrm>
          <a:prstGeom prst="rect">
            <a:avLst/>
          </a:prstGeom>
        </p:spPr>
        <p:txBody>
          <a:bodyPr>
            <a:normAutofit/>
          </a:bodyPr>
          <a:lstStyle/>
          <a:p>
            <a:r>
              <a:rPr lang="de-DE" sz="3100" dirty="0">
                <a:solidFill>
                  <a:schemeClr val="accent4">
                    <a:lumMod val="20000"/>
                    <a:lumOff val="80000"/>
                  </a:schemeClr>
                </a:solidFill>
              </a:rPr>
              <a:t>Seminar: Meine Identität oder deine Kategorie</a:t>
            </a:r>
            <a:r>
              <a:rPr lang="en-GB" sz="3100" dirty="0">
                <a:solidFill>
                  <a:schemeClr val="accent4">
                    <a:lumMod val="20000"/>
                    <a:lumOff val="80000"/>
                  </a:schemeClr>
                </a:solidFill>
              </a:rPr>
              <a:t>?</a:t>
            </a:r>
            <a:r>
              <a:rPr lang="en-GB" sz="4800" dirty="0">
                <a:solidFill>
                  <a:schemeClr val="accent4">
                    <a:lumMod val="20000"/>
                    <a:lumOff val="80000"/>
                  </a:schemeClr>
                </a:solidFill>
              </a:rPr>
              <a:t/>
            </a:r>
            <a:br>
              <a:rPr lang="en-GB" sz="4800" dirty="0">
                <a:solidFill>
                  <a:schemeClr val="accent4">
                    <a:lumMod val="20000"/>
                    <a:lumOff val="80000"/>
                  </a:schemeClr>
                </a:solidFill>
              </a:rPr>
            </a:br>
            <a:r>
              <a:rPr lang="de-DE" sz="2800" dirty="0">
                <a:solidFill>
                  <a:schemeClr val="accent4">
                    <a:lumMod val="20000"/>
                    <a:lumOff val="80000"/>
                  </a:schemeClr>
                </a:solidFill>
              </a:rPr>
              <a:t>Diversität </a:t>
            </a:r>
            <a:r>
              <a:rPr lang="de-DE" sz="2800" dirty="0" smtClean="0">
                <a:solidFill>
                  <a:schemeClr val="accent4">
                    <a:lumMod val="20000"/>
                    <a:lumOff val="80000"/>
                  </a:schemeClr>
                </a:solidFill>
              </a:rPr>
              <a:t>erproben</a:t>
            </a:r>
            <a:r>
              <a:rPr lang="en-GB" dirty="0"/>
              <a:t/>
            </a:r>
            <a:br>
              <a:rPr lang="en-GB" dirty="0"/>
            </a:br>
            <a:endParaRPr lang="en-GB" sz="3200" dirty="0"/>
          </a:p>
        </p:txBody>
      </p:sp>
      <p:sp>
        <p:nvSpPr>
          <p:cNvPr id="2" name="Textfeld 1">
            <a:extLst>
              <a:ext uri="{FF2B5EF4-FFF2-40B4-BE49-F238E27FC236}">
                <a16:creationId xmlns:a16="http://schemas.microsoft.com/office/drawing/2014/main" id="{EBC9E606-2A4F-F041-F330-664634DDE1A9}"/>
              </a:ext>
            </a:extLst>
          </p:cNvPr>
          <p:cNvSpPr txBox="1"/>
          <p:nvPr/>
        </p:nvSpPr>
        <p:spPr>
          <a:xfrm>
            <a:off x="10495306" y="5988151"/>
            <a:ext cx="1286879"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de-DE" sz="1600" dirty="0">
                <a:solidFill>
                  <a:schemeClr val="bg1"/>
                </a:solidFill>
              </a:rPr>
              <a:t>Ideenbörse</a:t>
            </a:r>
          </a:p>
          <a:p>
            <a:pPr marL="0" marR="0" indent="0" algn="l" defTabSz="914400" rtl="0" fontAlgn="auto" latinLnBrk="0" hangingPunct="0">
              <a:lnSpc>
                <a:spcPct val="100000"/>
              </a:lnSpc>
              <a:spcBef>
                <a:spcPts val="0"/>
              </a:spcBef>
              <a:spcAft>
                <a:spcPts val="0"/>
              </a:spcAft>
              <a:buClrTx/>
              <a:buSzTx/>
              <a:buFontTx/>
              <a:buNone/>
              <a:tabLst/>
            </a:pPr>
            <a:r>
              <a:rPr lang="de-DE" sz="1600" dirty="0">
                <a:solidFill>
                  <a:schemeClr val="bg1"/>
                </a:solidFill>
              </a:rPr>
              <a:t>14.10.2022</a:t>
            </a:r>
            <a:endParaRPr kumimoji="0" lang="de-DE" sz="1600" b="0" i="0" u="none" strike="noStrike" cap="none" spc="0" normalizeH="0" baseline="0" dirty="0">
              <a:ln>
                <a:noFill/>
              </a:ln>
              <a:solidFill>
                <a:schemeClr val="bg1"/>
              </a:solidFill>
              <a:effectLst/>
              <a:uFillTx/>
              <a:sym typeface="Arial"/>
            </a:endParaRPr>
          </a:p>
        </p:txBody>
      </p:sp>
      <p:sp>
        <p:nvSpPr>
          <p:cNvPr id="3" name="Textfeld 2">
            <a:extLst>
              <a:ext uri="{FF2B5EF4-FFF2-40B4-BE49-F238E27FC236}">
                <a16:creationId xmlns:a16="http://schemas.microsoft.com/office/drawing/2014/main" id="{B1DCFD02-EA5C-0408-1B3C-89064FF85A42}"/>
              </a:ext>
            </a:extLst>
          </p:cNvPr>
          <p:cNvSpPr txBox="1"/>
          <p:nvPr/>
        </p:nvSpPr>
        <p:spPr>
          <a:xfrm>
            <a:off x="467249" y="5473007"/>
            <a:ext cx="2471737" cy="984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e-DE" sz="1600" b="0" i="0" u="none" strike="noStrike" cap="none" spc="0" normalizeH="0" baseline="0" dirty="0">
                <a:ln>
                  <a:noFill/>
                </a:ln>
                <a:solidFill>
                  <a:schemeClr val="bg1"/>
                </a:solidFill>
                <a:effectLst/>
                <a:uFillTx/>
                <a:latin typeface="Arial"/>
                <a:ea typeface="Arial"/>
                <a:cs typeface="Arial"/>
                <a:sym typeface="Arial"/>
              </a:rPr>
              <a:t>PD. Dr. Klaus Geiselhart</a:t>
            </a:r>
          </a:p>
          <a:p>
            <a:pPr marL="0" marR="0" indent="0" algn="l" defTabSz="914400" rtl="0" fontAlgn="auto" latinLnBrk="0" hangingPunct="0">
              <a:lnSpc>
                <a:spcPct val="100000"/>
              </a:lnSpc>
              <a:spcBef>
                <a:spcPts val="0"/>
              </a:spcBef>
              <a:spcAft>
                <a:spcPts val="0"/>
              </a:spcAft>
              <a:buClrTx/>
              <a:buSzTx/>
              <a:buFontTx/>
              <a:buNone/>
              <a:tabLst/>
            </a:pPr>
            <a:r>
              <a:rPr lang="de-DE" dirty="0">
                <a:solidFill>
                  <a:schemeClr val="bg1"/>
                </a:solidFill>
              </a:rPr>
              <a:t>Institut für Geographie</a:t>
            </a:r>
          </a:p>
          <a:p>
            <a:pPr marL="0" marR="0" indent="0" algn="l" defTabSz="914400" rtl="0" fontAlgn="auto" latinLnBrk="0" hangingPunct="0">
              <a:lnSpc>
                <a:spcPct val="100000"/>
              </a:lnSpc>
              <a:spcBef>
                <a:spcPts val="0"/>
              </a:spcBef>
              <a:spcAft>
                <a:spcPts val="0"/>
              </a:spcAft>
              <a:buClrTx/>
              <a:buSzTx/>
              <a:buFontTx/>
              <a:buNone/>
              <a:tabLst/>
            </a:pPr>
            <a:r>
              <a:rPr lang="de-DE" dirty="0">
                <a:solidFill>
                  <a:schemeClr val="bg1"/>
                </a:solidFill>
              </a:rPr>
              <a:t>Wetterkreuz 15</a:t>
            </a:r>
          </a:p>
          <a:p>
            <a:pPr marL="0" marR="0" indent="0" algn="l" defTabSz="914400" rtl="0" fontAlgn="auto" latinLnBrk="0" hangingPunct="0">
              <a:lnSpc>
                <a:spcPct val="100000"/>
              </a:lnSpc>
              <a:spcBef>
                <a:spcPts val="0"/>
              </a:spcBef>
              <a:spcAft>
                <a:spcPts val="0"/>
              </a:spcAft>
              <a:buClrTx/>
              <a:buSzTx/>
              <a:buFontTx/>
              <a:buNone/>
              <a:tabLst/>
            </a:pPr>
            <a:r>
              <a:rPr lang="de-DE" dirty="0">
                <a:solidFill>
                  <a:schemeClr val="bg1"/>
                </a:solidFill>
              </a:rPr>
              <a:t>91058 Erlangen</a:t>
            </a:r>
          </a:p>
          <a:p>
            <a:pPr marL="0" marR="0" indent="0" algn="l" defTabSz="914400" rtl="0" fontAlgn="auto" latinLnBrk="0" hangingPunct="0">
              <a:lnSpc>
                <a:spcPct val="100000"/>
              </a:lnSpc>
              <a:spcBef>
                <a:spcPts val="0"/>
              </a:spcBef>
              <a:spcAft>
                <a:spcPts val="0"/>
              </a:spcAft>
              <a:buClrTx/>
              <a:buSzTx/>
              <a:buFontTx/>
              <a:buNone/>
              <a:tabLst/>
            </a:pPr>
            <a:r>
              <a:rPr lang="de-DE" dirty="0" err="1">
                <a:solidFill>
                  <a:schemeClr val="bg1"/>
                </a:solidFill>
              </a:rPr>
              <a:t>klaus.geiselhart@fau.de</a:t>
            </a:r>
            <a:endParaRPr lang="de-DE" dirty="0">
              <a:solidFill>
                <a:schemeClr val="bg1"/>
              </a:solidFill>
            </a:endParaRPr>
          </a:p>
        </p:txBody>
      </p:sp>
      <p:pic>
        <p:nvPicPr>
          <p:cNvPr id="4" name="image.jpeg" descr="image.jpeg">
            <a:extLst>
              <a:ext uri="{FF2B5EF4-FFF2-40B4-BE49-F238E27FC236}">
                <a16:creationId xmlns:a16="http://schemas.microsoft.com/office/drawing/2014/main" id="{55171FEC-0820-80DB-226E-07FD0669D0EA}"/>
              </a:ext>
            </a:extLst>
          </p:cNvPr>
          <p:cNvPicPr>
            <a:picLocks noChangeAspect="1"/>
          </p:cNvPicPr>
          <p:nvPr/>
        </p:nvPicPr>
        <p:blipFill>
          <a:blip r:embed="rId4"/>
          <a:stretch>
            <a:fillRect/>
          </a:stretch>
        </p:blipFill>
        <p:spPr>
          <a:xfrm>
            <a:off x="1981911" y="5770118"/>
            <a:ext cx="1424324" cy="490313"/>
          </a:xfrm>
          <a:prstGeom prst="rect">
            <a:avLst/>
          </a:prstGeom>
          <a:ln w="12700">
            <a:miter lim="400000"/>
          </a:ln>
        </p:spPr>
      </p:pic>
      <p:sp>
        <p:nvSpPr>
          <p:cNvPr id="10" name="Titel 17">
            <a:extLst>
              <a:ext uri="{FF2B5EF4-FFF2-40B4-BE49-F238E27FC236}">
                <a16:creationId xmlns:a16="http://schemas.microsoft.com/office/drawing/2014/main" id="{0AF12BDC-5BC7-55DF-32FE-C50B3D515CEE}"/>
              </a:ext>
            </a:extLst>
          </p:cNvPr>
          <p:cNvSpPr txBox="1">
            <a:spLocks/>
          </p:cNvSpPr>
          <p:nvPr/>
        </p:nvSpPr>
        <p:spPr>
          <a:xfrm>
            <a:off x="517128" y="3441390"/>
            <a:ext cx="11157743" cy="1107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rmAutofit fontScale="77500" lnSpcReduction="20000"/>
          </a:bodyPr>
          <a:lstStyle>
            <a:lvl1pPr marL="0" marR="0" indent="0" algn="l" defTabSz="914400" rtl="0" latinLnBrk="0">
              <a:lnSpc>
                <a:spcPct val="110000"/>
              </a:lnSpc>
              <a:spcBef>
                <a:spcPts val="0"/>
              </a:spcBef>
              <a:spcAft>
                <a:spcPts val="0"/>
              </a:spcAft>
              <a:buClrTx/>
              <a:buSzTx/>
              <a:buFontTx/>
              <a:buNone/>
              <a:tabLst/>
              <a:defRPr sz="6600" b="1" i="0" u="none" strike="noStrike" cap="none" spc="0" baseline="0">
                <a:solidFill>
                  <a:srgbClr val="FFFFFF"/>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FFFFFF"/>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FFFFFF"/>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FFFFFF"/>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FFFFFF"/>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FFFFFF"/>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FFFFFF"/>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FFFFFF"/>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FFFFFF"/>
                </a:solidFill>
                <a:uFillTx/>
                <a:latin typeface="Arial"/>
                <a:ea typeface="Arial"/>
                <a:cs typeface="Arial"/>
                <a:sym typeface="Arial"/>
              </a:defRPr>
            </a:lvl9pPr>
          </a:lstStyle>
          <a:p>
            <a:pPr hangingPunct="1"/>
            <a:r>
              <a:rPr lang="de-DE" sz="3200" b="0" dirty="0"/>
              <a:t>Präsentation für Lehreinheit 3: </a:t>
            </a:r>
            <a:r>
              <a:rPr lang="de-DE" dirty="0"/>
              <a:t/>
            </a:r>
            <a:br>
              <a:rPr lang="de-DE" dirty="0"/>
            </a:br>
            <a:r>
              <a:rPr lang="de-DE" dirty="0"/>
              <a:t>Identität und Diversität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feld 34">
            <a:extLst>
              <a:ext uri="{FF2B5EF4-FFF2-40B4-BE49-F238E27FC236}">
                <a16:creationId xmlns:a16="http://schemas.microsoft.com/office/drawing/2014/main" id="{0E69D4B3-3299-BF5D-6C37-3488C99959F0}"/>
              </a:ext>
            </a:extLst>
          </p:cNvPr>
          <p:cNvSpPr txBox="1"/>
          <p:nvPr/>
        </p:nvSpPr>
        <p:spPr>
          <a:xfrm>
            <a:off x="4551522" y="4702769"/>
            <a:ext cx="990656"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e-DE" sz="1600" b="0" i="0" u="none" strike="noStrike" cap="none" spc="0" normalizeH="0" baseline="0" dirty="0">
                <a:ln>
                  <a:noFill/>
                </a:ln>
                <a:solidFill>
                  <a:schemeClr val="accent3">
                    <a:lumMod val="50000"/>
                  </a:schemeClr>
                </a:solidFill>
                <a:effectLst/>
                <a:uFillTx/>
                <a:latin typeface="Arial"/>
                <a:ea typeface="Arial"/>
                <a:cs typeface="Arial"/>
                <a:sym typeface="Arial"/>
              </a:rPr>
              <a:t>Individuum</a:t>
            </a:r>
          </a:p>
        </p:txBody>
      </p:sp>
      <p:sp>
        <p:nvSpPr>
          <p:cNvPr id="12" name="Pfeil nach rechts 11">
            <a:extLst>
              <a:ext uri="{FF2B5EF4-FFF2-40B4-BE49-F238E27FC236}">
                <a16:creationId xmlns:a16="http://schemas.microsoft.com/office/drawing/2014/main" id="{E1BF3C89-D023-D303-7FDC-AF89549A7343}"/>
              </a:ext>
            </a:extLst>
          </p:cNvPr>
          <p:cNvSpPr/>
          <p:nvPr/>
        </p:nvSpPr>
        <p:spPr>
          <a:xfrm>
            <a:off x="3156811" y="2519345"/>
            <a:ext cx="403602" cy="381497"/>
          </a:xfrm>
          <a:prstGeom prst="rightArrow">
            <a:avLst/>
          </a:prstGeom>
          <a:solidFill>
            <a:schemeClr val="accent2">
              <a:lumMod val="10000"/>
              <a:lumOff val="90000"/>
              <a:alpha val="89574"/>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t">
            <a:spAutoFit/>
          </a:bodyPr>
          <a:lstStyle/>
          <a:p>
            <a:pPr algn="ctr">
              <a:lnSpc>
                <a:spcPct val="110000"/>
              </a:lnSpc>
            </a:pPr>
            <a:endParaRPr lang="de-DE" sz="2300">
              <a:solidFill>
                <a:schemeClr val="accent4"/>
              </a:solidFill>
            </a:endParaRPr>
          </a:p>
        </p:txBody>
      </p:sp>
      <p:sp>
        <p:nvSpPr>
          <p:cNvPr id="11" name="Abgerundetes Rechteck 10">
            <a:extLst>
              <a:ext uri="{FF2B5EF4-FFF2-40B4-BE49-F238E27FC236}">
                <a16:creationId xmlns:a16="http://schemas.microsoft.com/office/drawing/2014/main" id="{BA4610E9-FC78-D7B6-E624-7C8762F7D215}"/>
              </a:ext>
            </a:extLst>
          </p:cNvPr>
          <p:cNvSpPr/>
          <p:nvPr/>
        </p:nvSpPr>
        <p:spPr>
          <a:xfrm>
            <a:off x="874363" y="1462793"/>
            <a:ext cx="4147088" cy="1438049"/>
          </a:xfrm>
          <a:prstGeom prst="roundRect">
            <a:avLst/>
          </a:prstGeom>
          <a:solidFill>
            <a:schemeClr val="accent2">
              <a:lumMod val="10000"/>
              <a:lumOff val="90000"/>
              <a:alpha val="89574"/>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t">
            <a:noAutofit/>
          </a:bodyPr>
          <a:lstStyle/>
          <a:p>
            <a:pPr>
              <a:lnSpc>
                <a:spcPct val="110000"/>
              </a:lnSpc>
            </a:pPr>
            <a:r>
              <a:rPr lang="de-DE" sz="2300" dirty="0">
                <a:solidFill>
                  <a:schemeClr val="accent4"/>
                </a:solidFill>
              </a:rPr>
              <a:t>Diskurs</a:t>
            </a:r>
          </a:p>
        </p:txBody>
      </p:sp>
      <p:sp>
        <p:nvSpPr>
          <p:cNvPr id="5" name="Textplatzhalter 4">
            <a:extLst>
              <a:ext uri="{FF2B5EF4-FFF2-40B4-BE49-F238E27FC236}">
                <a16:creationId xmlns:a16="http://schemas.microsoft.com/office/drawing/2014/main" id="{70985863-0786-26E2-DD8E-F8DC3EE71A60}"/>
              </a:ext>
            </a:extLst>
          </p:cNvPr>
          <p:cNvSpPr>
            <a:spLocks noGrp="1"/>
          </p:cNvSpPr>
          <p:nvPr>
            <p:ph type="body" sz="quarter" idx="21"/>
          </p:nvPr>
        </p:nvSpPr>
        <p:spPr/>
        <p:txBody>
          <a:bodyPr>
            <a:normAutofit lnSpcReduction="10000"/>
          </a:bodyPr>
          <a:lstStyle/>
          <a:p>
            <a:r>
              <a:rPr lang="de-DE" dirty="0"/>
              <a:t>Identität und Diversität</a:t>
            </a:r>
          </a:p>
        </p:txBody>
      </p:sp>
      <p:sp>
        <p:nvSpPr>
          <p:cNvPr id="3" name="Titel 2">
            <a:extLst>
              <a:ext uri="{FF2B5EF4-FFF2-40B4-BE49-F238E27FC236}">
                <a16:creationId xmlns:a16="http://schemas.microsoft.com/office/drawing/2014/main" id="{8D1E3B2C-CE95-2268-9DB7-51DFE1BE6323}"/>
              </a:ext>
            </a:extLst>
          </p:cNvPr>
          <p:cNvSpPr>
            <a:spLocks noGrp="1"/>
          </p:cNvSpPr>
          <p:nvPr>
            <p:ph type="title"/>
          </p:nvPr>
        </p:nvSpPr>
        <p:spPr/>
        <p:txBody>
          <a:bodyPr>
            <a:normAutofit fontScale="90000"/>
          </a:bodyPr>
          <a:lstStyle/>
          <a:p>
            <a:r>
              <a:rPr lang="de-DE" dirty="0"/>
              <a:t>Post-strukturalistisches Denken</a:t>
            </a:r>
          </a:p>
        </p:txBody>
      </p:sp>
      <p:sp>
        <p:nvSpPr>
          <p:cNvPr id="9" name="Abgerundetes Rechteck 8">
            <a:extLst>
              <a:ext uri="{FF2B5EF4-FFF2-40B4-BE49-F238E27FC236}">
                <a16:creationId xmlns:a16="http://schemas.microsoft.com/office/drawing/2014/main" id="{4EF96502-807C-49D6-A472-032561B0FE8A}"/>
              </a:ext>
            </a:extLst>
          </p:cNvPr>
          <p:cNvSpPr/>
          <p:nvPr/>
        </p:nvSpPr>
        <p:spPr>
          <a:xfrm>
            <a:off x="3688597" y="2293624"/>
            <a:ext cx="2154265" cy="832941"/>
          </a:xfrm>
          <a:prstGeom prst="roundRect">
            <a:avLst/>
          </a:prstGeom>
          <a:solidFill>
            <a:schemeClr val="accent2">
              <a:lumMod val="10000"/>
              <a:lumOff val="90000"/>
              <a:alpha val="89574"/>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t">
            <a:spAutoFit/>
          </a:bodyPr>
          <a:lstStyle/>
          <a:p>
            <a:pPr algn="ctr">
              <a:lnSpc>
                <a:spcPct val="110000"/>
              </a:lnSpc>
            </a:pPr>
            <a:r>
              <a:rPr lang="de-DE" sz="2300" dirty="0">
                <a:solidFill>
                  <a:schemeClr val="accent4"/>
                </a:solidFill>
              </a:rPr>
              <a:t>Identität</a:t>
            </a:r>
          </a:p>
        </p:txBody>
      </p:sp>
      <p:sp>
        <p:nvSpPr>
          <p:cNvPr id="10" name="Abgerundetes Rechteck 9">
            <a:extLst>
              <a:ext uri="{FF2B5EF4-FFF2-40B4-BE49-F238E27FC236}">
                <a16:creationId xmlns:a16="http://schemas.microsoft.com/office/drawing/2014/main" id="{58768002-75E8-3C30-16CC-A19773685D9D}"/>
              </a:ext>
            </a:extLst>
          </p:cNvPr>
          <p:cNvSpPr/>
          <p:nvPr/>
        </p:nvSpPr>
        <p:spPr>
          <a:xfrm>
            <a:off x="874362" y="2293625"/>
            <a:ext cx="2154265" cy="832941"/>
          </a:xfrm>
          <a:prstGeom prst="roundRect">
            <a:avLst/>
          </a:prstGeom>
          <a:solidFill>
            <a:schemeClr val="accent2">
              <a:lumMod val="10000"/>
              <a:lumOff val="90000"/>
              <a:alpha val="89574"/>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t">
            <a:spAutoFit/>
          </a:bodyPr>
          <a:lstStyle/>
          <a:p>
            <a:pPr algn="ctr">
              <a:lnSpc>
                <a:spcPct val="110000"/>
              </a:lnSpc>
            </a:pPr>
            <a:r>
              <a:rPr lang="de-DE" sz="2300" dirty="0">
                <a:solidFill>
                  <a:schemeClr val="accent4"/>
                </a:solidFill>
              </a:rPr>
              <a:t>Subjekt</a:t>
            </a:r>
          </a:p>
        </p:txBody>
      </p:sp>
      <p:sp>
        <p:nvSpPr>
          <p:cNvPr id="13" name="Nach oben gebogener Pfeil 12">
            <a:extLst>
              <a:ext uri="{FF2B5EF4-FFF2-40B4-BE49-F238E27FC236}">
                <a16:creationId xmlns:a16="http://schemas.microsoft.com/office/drawing/2014/main" id="{C4D873BD-C36F-65DE-6DDE-4152522EFF42}"/>
              </a:ext>
            </a:extLst>
          </p:cNvPr>
          <p:cNvSpPr/>
          <p:nvPr/>
        </p:nvSpPr>
        <p:spPr>
          <a:xfrm rot="5400000">
            <a:off x="2407980" y="1035143"/>
            <a:ext cx="427089" cy="2537099"/>
          </a:xfrm>
          <a:prstGeom prst="bentUpArrow">
            <a:avLst/>
          </a:prstGeom>
          <a:solidFill>
            <a:schemeClr val="bg1">
              <a:alpha val="89574"/>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t">
            <a:noAutofit/>
          </a:bodyPr>
          <a:lstStyle/>
          <a:p>
            <a:pPr algn="ctr">
              <a:lnSpc>
                <a:spcPct val="110000"/>
              </a:lnSpc>
            </a:pPr>
            <a:endParaRPr lang="de-DE" sz="2300">
              <a:solidFill>
                <a:schemeClr val="accent4"/>
              </a:solidFill>
            </a:endParaRPr>
          </a:p>
        </p:txBody>
      </p:sp>
      <p:pic>
        <p:nvPicPr>
          <p:cNvPr id="17" name="Grafik 16">
            <a:extLst>
              <a:ext uri="{FF2B5EF4-FFF2-40B4-BE49-F238E27FC236}">
                <a16:creationId xmlns:a16="http://schemas.microsoft.com/office/drawing/2014/main" id="{A358909D-1EB0-389D-8E2B-270E094FE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527" y="3454025"/>
            <a:ext cx="894101" cy="1152737"/>
          </a:xfrm>
          <a:prstGeom prst="rect">
            <a:avLst/>
          </a:prstGeom>
        </p:spPr>
      </p:pic>
      <p:grpSp>
        <p:nvGrpSpPr>
          <p:cNvPr id="34" name="Gruppieren 33">
            <a:extLst>
              <a:ext uri="{FF2B5EF4-FFF2-40B4-BE49-F238E27FC236}">
                <a16:creationId xmlns:a16="http://schemas.microsoft.com/office/drawing/2014/main" id="{7B725F3E-5CCA-084C-CD9D-CE9330B17EFF}"/>
              </a:ext>
            </a:extLst>
          </p:cNvPr>
          <p:cNvGrpSpPr/>
          <p:nvPr/>
        </p:nvGrpSpPr>
        <p:grpSpPr>
          <a:xfrm>
            <a:off x="1085187" y="3287483"/>
            <a:ext cx="1655803" cy="1290770"/>
            <a:chOff x="1085187" y="3287483"/>
            <a:chExt cx="1655803" cy="1290770"/>
          </a:xfrm>
        </p:grpSpPr>
        <p:pic>
          <p:nvPicPr>
            <p:cNvPr id="15" name="Grafik 14">
              <a:extLst>
                <a:ext uri="{FF2B5EF4-FFF2-40B4-BE49-F238E27FC236}">
                  <a16:creationId xmlns:a16="http://schemas.microsoft.com/office/drawing/2014/main" id="{DC3F3F88-3C2C-F06F-E8B8-46D29C992FCD}"/>
                </a:ext>
              </a:extLst>
            </p:cNvPr>
            <p:cNvPicPr>
              <a:picLocks noChangeAspect="1"/>
            </p:cNvPicPr>
            <p:nvPr/>
          </p:nvPicPr>
          <p:blipFill>
            <a:blip r:embed="rId4" cstate="print">
              <a:alphaModFix amt="60000"/>
              <a:extLst>
                <a:ext uri="{28A0092B-C50C-407E-A947-70E740481C1C}">
                  <a14:useLocalDpi xmlns:a14="http://schemas.microsoft.com/office/drawing/2010/main" val="0"/>
                </a:ext>
              </a:extLst>
            </a:blip>
            <a:stretch>
              <a:fillRect/>
            </a:stretch>
          </p:blipFill>
          <p:spPr>
            <a:xfrm>
              <a:off x="1085187" y="3287483"/>
              <a:ext cx="552958" cy="711200"/>
            </a:xfrm>
            <a:prstGeom prst="rect">
              <a:avLst/>
            </a:prstGeom>
          </p:spPr>
        </p:pic>
        <p:pic>
          <p:nvPicPr>
            <p:cNvPr id="18" name="Grafik 17">
              <a:extLst>
                <a:ext uri="{FF2B5EF4-FFF2-40B4-BE49-F238E27FC236}">
                  <a16:creationId xmlns:a16="http://schemas.microsoft.com/office/drawing/2014/main" id="{6C6FF08C-45AB-50F8-2BC3-3541468E0657}"/>
                </a:ext>
              </a:extLst>
            </p:cNvPr>
            <p:cNvPicPr>
              <a:picLocks noChangeAspect="1"/>
            </p:cNvPicPr>
            <p:nvPr/>
          </p:nvPicPr>
          <p:blipFill>
            <a:blip r:embed="rId4" cstate="print">
              <a:alphaModFix amt="60000"/>
              <a:extLst>
                <a:ext uri="{28A0092B-C50C-407E-A947-70E740481C1C}">
                  <a14:useLocalDpi xmlns:a14="http://schemas.microsoft.com/office/drawing/2010/main" val="0"/>
                </a:ext>
              </a:extLst>
            </a:blip>
            <a:stretch>
              <a:fillRect/>
            </a:stretch>
          </p:blipFill>
          <p:spPr>
            <a:xfrm>
              <a:off x="1729281" y="3329268"/>
              <a:ext cx="552958" cy="711200"/>
            </a:xfrm>
            <a:prstGeom prst="rect">
              <a:avLst/>
            </a:prstGeom>
          </p:spPr>
        </p:pic>
        <p:pic>
          <p:nvPicPr>
            <p:cNvPr id="19" name="Grafik 18">
              <a:extLst>
                <a:ext uri="{FF2B5EF4-FFF2-40B4-BE49-F238E27FC236}">
                  <a16:creationId xmlns:a16="http://schemas.microsoft.com/office/drawing/2014/main" id="{D7F228CA-7478-E200-76E6-0D2803524A9B}"/>
                </a:ext>
              </a:extLst>
            </p:cNvPr>
            <p:cNvPicPr>
              <a:picLocks noChangeAspect="1"/>
            </p:cNvPicPr>
            <p:nvPr/>
          </p:nvPicPr>
          <p:blipFill>
            <a:blip r:embed="rId4" cstate="print">
              <a:alphaModFix amt="60000"/>
              <a:extLst>
                <a:ext uri="{28A0092B-C50C-407E-A947-70E740481C1C}">
                  <a14:useLocalDpi xmlns:a14="http://schemas.microsoft.com/office/drawing/2010/main" val="0"/>
                </a:ext>
              </a:extLst>
            </a:blip>
            <a:stretch>
              <a:fillRect/>
            </a:stretch>
          </p:blipFill>
          <p:spPr>
            <a:xfrm>
              <a:off x="1419859" y="3634843"/>
              <a:ext cx="552958" cy="711200"/>
            </a:xfrm>
            <a:prstGeom prst="rect">
              <a:avLst/>
            </a:prstGeom>
          </p:spPr>
        </p:pic>
        <p:pic>
          <p:nvPicPr>
            <p:cNvPr id="20" name="Grafik 19">
              <a:extLst>
                <a:ext uri="{FF2B5EF4-FFF2-40B4-BE49-F238E27FC236}">
                  <a16:creationId xmlns:a16="http://schemas.microsoft.com/office/drawing/2014/main" id="{B8994CA8-0904-D3B7-D588-0FAB3E0A4A10}"/>
                </a:ext>
              </a:extLst>
            </p:cNvPr>
            <p:cNvPicPr>
              <a:picLocks noChangeAspect="1"/>
            </p:cNvPicPr>
            <p:nvPr/>
          </p:nvPicPr>
          <p:blipFill>
            <a:blip r:embed="rId4" cstate="print">
              <a:alphaModFix amt="60000"/>
              <a:extLst>
                <a:ext uri="{28A0092B-C50C-407E-A947-70E740481C1C}">
                  <a14:useLocalDpi xmlns:a14="http://schemas.microsoft.com/office/drawing/2010/main" val="0"/>
                </a:ext>
              </a:extLst>
            </a:blip>
            <a:stretch>
              <a:fillRect/>
            </a:stretch>
          </p:blipFill>
          <p:spPr>
            <a:xfrm>
              <a:off x="1820417" y="3867053"/>
              <a:ext cx="552958" cy="711200"/>
            </a:xfrm>
            <a:prstGeom prst="rect">
              <a:avLst/>
            </a:prstGeom>
          </p:spPr>
        </p:pic>
        <p:pic>
          <p:nvPicPr>
            <p:cNvPr id="21" name="Grafik 20">
              <a:extLst>
                <a:ext uri="{FF2B5EF4-FFF2-40B4-BE49-F238E27FC236}">
                  <a16:creationId xmlns:a16="http://schemas.microsoft.com/office/drawing/2014/main" id="{ACE2A456-DE4E-7783-E407-95DCBEDC24C1}"/>
                </a:ext>
              </a:extLst>
            </p:cNvPr>
            <p:cNvPicPr>
              <a:picLocks noChangeAspect="1"/>
            </p:cNvPicPr>
            <p:nvPr/>
          </p:nvPicPr>
          <p:blipFill>
            <a:blip r:embed="rId4" cstate="print">
              <a:alphaModFix amt="60000"/>
              <a:extLst>
                <a:ext uri="{28A0092B-C50C-407E-A947-70E740481C1C}">
                  <a14:useLocalDpi xmlns:a14="http://schemas.microsoft.com/office/drawing/2010/main" val="0"/>
                </a:ext>
              </a:extLst>
            </a:blip>
            <a:stretch>
              <a:fillRect/>
            </a:stretch>
          </p:blipFill>
          <p:spPr>
            <a:xfrm>
              <a:off x="2188032" y="3499395"/>
              <a:ext cx="552958" cy="711200"/>
            </a:xfrm>
            <a:prstGeom prst="rect">
              <a:avLst/>
            </a:prstGeom>
          </p:spPr>
        </p:pic>
      </p:grpSp>
      <p:sp>
        <p:nvSpPr>
          <p:cNvPr id="23" name="Nach oben gebogener Pfeil 22">
            <a:extLst>
              <a:ext uri="{FF2B5EF4-FFF2-40B4-BE49-F238E27FC236}">
                <a16:creationId xmlns:a16="http://schemas.microsoft.com/office/drawing/2014/main" id="{EABE4C22-9314-9B2C-A12A-96E26D9F491B}"/>
              </a:ext>
            </a:extLst>
          </p:cNvPr>
          <p:cNvSpPr/>
          <p:nvPr/>
        </p:nvSpPr>
        <p:spPr>
          <a:xfrm rot="5400000">
            <a:off x="2258380" y="2526855"/>
            <a:ext cx="1219648" cy="2277847"/>
          </a:xfrm>
          <a:prstGeom prst="bentUpArrow">
            <a:avLst>
              <a:gd name="adj1" fmla="val 11022"/>
              <a:gd name="adj2" fmla="val 12293"/>
              <a:gd name="adj3" fmla="val 13563"/>
            </a:avLst>
          </a:prstGeom>
          <a:solidFill>
            <a:schemeClr val="accent2">
              <a:lumMod val="10000"/>
              <a:lumOff val="90000"/>
              <a:alpha val="89574"/>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t">
            <a:noAutofit/>
          </a:bodyPr>
          <a:lstStyle/>
          <a:p>
            <a:pPr>
              <a:lnSpc>
                <a:spcPct val="110000"/>
              </a:lnSpc>
            </a:pPr>
            <a:endParaRPr lang="de-DE" sz="2300">
              <a:solidFill>
                <a:schemeClr val="accent4"/>
              </a:solidFill>
            </a:endParaRPr>
          </a:p>
        </p:txBody>
      </p:sp>
      <p:sp>
        <p:nvSpPr>
          <p:cNvPr id="26" name="Abgerundetes Rechteck 25">
            <a:extLst>
              <a:ext uri="{FF2B5EF4-FFF2-40B4-BE49-F238E27FC236}">
                <a16:creationId xmlns:a16="http://schemas.microsoft.com/office/drawing/2014/main" id="{739596DF-C7CB-BBF7-3B81-D36DDE49D628}"/>
              </a:ext>
            </a:extLst>
          </p:cNvPr>
          <p:cNvSpPr/>
          <p:nvPr/>
        </p:nvSpPr>
        <p:spPr>
          <a:xfrm>
            <a:off x="6899998" y="2523345"/>
            <a:ext cx="3641002" cy="832942"/>
          </a:xfrm>
          <a:prstGeom prst="roundRect">
            <a:avLst/>
          </a:prstGeom>
          <a:solidFill>
            <a:schemeClr val="accent2">
              <a:lumMod val="10000"/>
              <a:lumOff val="90000"/>
              <a:alpha val="89574"/>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t">
            <a:noAutofit/>
          </a:bodyPr>
          <a:lstStyle/>
          <a:p>
            <a:pPr algn="ctr">
              <a:lnSpc>
                <a:spcPct val="110000"/>
              </a:lnSpc>
            </a:pPr>
            <a:r>
              <a:rPr lang="de-DE" sz="2300" dirty="0">
                <a:solidFill>
                  <a:schemeClr val="accent4"/>
                </a:solidFill>
              </a:rPr>
              <a:t>Technologien des Selbst</a:t>
            </a:r>
          </a:p>
        </p:txBody>
      </p:sp>
      <p:sp>
        <p:nvSpPr>
          <p:cNvPr id="27" name="Textfeld 26">
            <a:extLst>
              <a:ext uri="{FF2B5EF4-FFF2-40B4-BE49-F238E27FC236}">
                <a16:creationId xmlns:a16="http://schemas.microsoft.com/office/drawing/2014/main" id="{0E69D4B3-3299-BF5D-6C37-3488C99959F0}"/>
              </a:ext>
            </a:extLst>
          </p:cNvPr>
          <p:cNvSpPr txBox="1"/>
          <p:nvPr/>
        </p:nvSpPr>
        <p:spPr>
          <a:xfrm>
            <a:off x="2902573" y="3720588"/>
            <a:ext cx="83195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e-DE" sz="1600" b="0" i="0" u="none" strike="noStrike" cap="none" spc="0" normalizeH="0" baseline="0" dirty="0">
                <a:ln>
                  <a:noFill/>
                </a:ln>
                <a:solidFill>
                  <a:schemeClr val="accent3">
                    <a:lumMod val="50000"/>
                  </a:schemeClr>
                </a:solidFill>
                <a:effectLst/>
                <a:uFillTx/>
                <a:latin typeface="Arial"/>
                <a:ea typeface="Arial"/>
                <a:cs typeface="Arial"/>
                <a:sym typeface="Arial"/>
              </a:rPr>
              <a:t>Anrufung</a:t>
            </a:r>
          </a:p>
        </p:txBody>
      </p:sp>
      <p:sp>
        <p:nvSpPr>
          <p:cNvPr id="28" name="Nach oben gebogener Pfeil 27">
            <a:extLst>
              <a:ext uri="{FF2B5EF4-FFF2-40B4-BE49-F238E27FC236}">
                <a16:creationId xmlns:a16="http://schemas.microsoft.com/office/drawing/2014/main" id="{1F3AA9A7-16EC-9886-EEB0-4ED9E4BA4059}"/>
              </a:ext>
            </a:extLst>
          </p:cNvPr>
          <p:cNvSpPr/>
          <p:nvPr/>
        </p:nvSpPr>
        <p:spPr>
          <a:xfrm rot="16200000" flipV="1">
            <a:off x="5467147" y="2338585"/>
            <a:ext cx="818443" cy="1813529"/>
          </a:xfrm>
          <a:prstGeom prst="bentUpArrow">
            <a:avLst>
              <a:gd name="adj1" fmla="val 17912"/>
              <a:gd name="adj2" fmla="val 16948"/>
              <a:gd name="adj3" fmla="val 13563"/>
            </a:avLst>
          </a:prstGeom>
          <a:solidFill>
            <a:schemeClr val="accent2">
              <a:lumMod val="10000"/>
              <a:lumOff val="90000"/>
              <a:alpha val="89574"/>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t">
            <a:noAutofit/>
          </a:bodyPr>
          <a:lstStyle/>
          <a:p>
            <a:pPr>
              <a:lnSpc>
                <a:spcPct val="110000"/>
              </a:lnSpc>
            </a:pPr>
            <a:endParaRPr lang="de-DE" sz="2300">
              <a:solidFill>
                <a:schemeClr val="accent4"/>
              </a:solidFill>
            </a:endParaRPr>
          </a:p>
        </p:txBody>
      </p:sp>
      <p:sp>
        <p:nvSpPr>
          <p:cNvPr id="29" name="Nach oben gebogener Pfeil 28">
            <a:extLst>
              <a:ext uri="{FF2B5EF4-FFF2-40B4-BE49-F238E27FC236}">
                <a16:creationId xmlns:a16="http://schemas.microsoft.com/office/drawing/2014/main" id="{225E1035-1727-0AAB-92AA-B8989E469DEB}"/>
              </a:ext>
            </a:extLst>
          </p:cNvPr>
          <p:cNvSpPr/>
          <p:nvPr/>
        </p:nvSpPr>
        <p:spPr>
          <a:xfrm rot="5400000" flipV="1">
            <a:off x="6368072" y="2931457"/>
            <a:ext cx="818443" cy="1813529"/>
          </a:xfrm>
          <a:prstGeom prst="bentUpArrow">
            <a:avLst>
              <a:gd name="adj1" fmla="val 17912"/>
              <a:gd name="adj2" fmla="val 16948"/>
              <a:gd name="adj3" fmla="val 13563"/>
            </a:avLst>
          </a:prstGeom>
          <a:solidFill>
            <a:schemeClr val="accent2">
              <a:lumMod val="10000"/>
              <a:lumOff val="90000"/>
              <a:alpha val="89574"/>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t">
            <a:noAutofit/>
          </a:bodyPr>
          <a:lstStyle/>
          <a:p>
            <a:pPr>
              <a:lnSpc>
                <a:spcPct val="110000"/>
              </a:lnSpc>
            </a:pPr>
            <a:endParaRPr lang="de-DE" sz="2300">
              <a:solidFill>
                <a:schemeClr val="accent4"/>
              </a:solidFill>
            </a:endParaRPr>
          </a:p>
        </p:txBody>
      </p:sp>
      <p:pic>
        <p:nvPicPr>
          <p:cNvPr id="30" name="Grafik 29">
            <a:extLst>
              <a:ext uri="{FF2B5EF4-FFF2-40B4-BE49-F238E27FC236}">
                <a16:creationId xmlns:a16="http://schemas.microsoft.com/office/drawing/2014/main" id="{B03C13B3-808E-B6D9-52EB-737F41EB86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7627" y="3466725"/>
            <a:ext cx="894101" cy="1152737"/>
          </a:xfrm>
          <a:prstGeom prst="rect">
            <a:avLst/>
          </a:prstGeom>
        </p:spPr>
      </p:pic>
      <p:pic>
        <p:nvPicPr>
          <p:cNvPr id="25" name="Grafik 24">
            <a:extLst>
              <a:ext uri="{FF2B5EF4-FFF2-40B4-BE49-F238E27FC236}">
                <a16:creationId xmlns:a16="http://schemas.microsoft.com/office/drawing/2014/main" id="{F359FFDF-3757-D1DC-FAE1-B4F02A1199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3787" y="3399133"/>
            <a:ext cx="961582" cy="1234543"/>
          </a:xfrm>
          <a:prstGeom prst="rect">
            <a:avLst/>
          </a:prstGeom>
        </p:spPr>
      </p:pic>
      <p:sp>
        <p:nvSpPr>
          <p:cNvPr id="31" name="Textfeld 30">
            <a:extLst>
              <a:ext uri="{FF2B5EF4-FFF2-40B4-BE49-F238E27FC236}">
                <a16:creationId xmlns:a16="http://schemas.microsoft.com/office/drawing/2014/main" id="{6F484351-3669-3AF7-9239-A68442FD081D}"/>
              </a:ext>
            </a:extLst>
          </p:cNvPr>
          <p:cNvSpPr txBox="1"/>
          <p:nvPr/>
        </p:nvSpPr>
        <p:spPr>
          <a:xfrm>
            <a:off x="5509301" y="2612382"/>
            <a:ext cx="1173398"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e-DE" sz="1600" b="0" i="0" u="none" strike="noStrike" cap="none" spc="0" normalizeH="0" baseline="0" dirty="0">
                <a:ln>
                  <a:noFill/>
                </a:ln>
                <a:solidFill>
                  <a:schemeClr val="accent3">
                    <a:lumMod val="50000"/>
                  </a:schemeClr>
                </a:solidFill>
                <a:effectLst/>
                <a:uFillTx/>
                <a:latin typeface="Arial"/>
                <a:ea typeface="Arial"/>
                <a:cs typeface="Arial"/>
                <a:sym typeface="Arial"/>
              </a:rPr>
              <a:t>Was bin ich?</a:t>
            </a:r>
          </a:p>
        </p:txBody>
      </p:sp>
      <p:sp>
        <p:nvSpPr>
          <p:cNvPr id="32" name="Textfeld 31">
            <a:extLst>
              <a:ext uri="{FF2B5EF4-FFF2-40B4-BE49-F238E27FC236}">
                <a16:creationId xmlns:a16="http://schemas.microsoft.com/office/drawing/2014/main" id="{8F19C378-4427-7694-B97A-A06402959E37}"/>
              </a:ext>
            </a:extLst>
          </p:cNvPr>
          <p:cNvSpPr txBox="1"/>
          <p:nvPr/>
        </p:nvSpPr>
        <p:spPr>
          <a:xfrm>
            <a:off x="6054179" y="3721206"/>
            <a:ext cx="1399422"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e-DE" sz="1600" b="0" i="0" u="none" strike="noStrike" cap="none" spc="0" normalizeH="0" baseline="0" dirty="0">
                <a:ln>
                  <a:noFill/>
                </a:ln>
                <a:solidFill>
                  <a:schemeClr val="accent3">
                    <a:lumMod val="50000"/>
                  </a:schemeClr>
                </a:solidFill>
                <a:effectLst/>
                <a:uFillTx/>
                <a:latin typeface="Arial"/>
                <a:ea typeface="Arial"/>
                <a:cs typeface="Arial"/>
                <a:sym typeface="Arial"/>
              </a:rPr>
              <a:t>Subjektivierung</a:t>
            </a:r>
          </a:p>
        </p:txBody>
      </p:sp>
      <p:sp>
        <p:nvSpPr>
          <p:cNvPr id="33" name="Pfeil nach links und rechts 32">
            <a:extLst>
              <a:ext uri="{FF2B5EF4-FFF2-40B4-BE49-F238E27FC236}">
                <a16:creationId xmlns:a16="http://schemas.microsoft.com/office/drawing/2014/main" id="{9CBAE528-894F-37D2-9654-AE989C3AD8F1}"/>
              </a:ext>
            </a:extLst>
          </p:cNvPr>
          <p:cNvSpPr/>
          <p:nvPr/>
        </p:nvSpPr>
        <p:spPr>
          <a:xfrm>
            <a:off x="3443207" y="4439647"/>
            <a:ext cx="3207287" cy="1005557"/>
          </a:xfrm>
          <a:prstGeom prst="leftRightArrow">
            <a:avLst/>
          </a:prstGeom>
          <a:solidFill>
            <a:srgbClr val="C0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ctr">
            <a:noAutofit/>
          </a:bodyPr>
          <a:lstStyle/>
          <a:p>
            <a:pPr marL="0" marR="0" indent="0" algn="ctr" defTabSz="914400" rtl="0" fontAlgn="auto" latinLnBrk="0" hangingPunct="0">
              <a:lnSpc>
                <a:spcPct val="110000"/>
              </a:lnSpc>
              <a:spcAft>
                <a:spcPts val="0"/>
              </a:spcAft>
              <a:buClrTx/>
              <a:buSzTx/>
              <a:buFontTx/>
              <a:buNone/>
              <a:tabLst/>
            </a:pPr>
            <a:r>
              <a:rPr kumimoji="0" lang="de-DE" sz="1800" b="0" i="0" u="none" strike="noStrike" cap="none" spc="0" normalizeH="0" baseline="0" dirty="0">
                <a:ln>
                  <a:noFill/>
                </a:ln>
                <a:solidFill>
                  <a:schemeClr val="bg1"/>
                </a:solidFill>
                <a:effectLst/>
                <a:uFillTx/>
                <a:latin typeface="Arial"/>
                <a:ea typeface="Arial"/>
                <a:cs typeface="Arial"/>
                <a:sym typeface="Arial"/>
              </a:rPr>
              <a:t>Emanzipation</a:t>
            </a:r>
          </a:p>
        </p:txBody>
      </p:sp>
      <p:sp>
        <p:nvSpPr>
          <p:cNvPr id="36" name="Textfeld 35">
            <a:extLst>
              <a:ext uri="{FF2B5EF4-FFF2-40B4-BE49-F238E27FC236}">
                <a16:creationId xmlns:a16="http://schemas.microsoft.com/office/drawing/2014/main" id="{0E69D4B3-3299-BF5D-6C37-3488C99959F0}"/>
              </a:ext>
            </a:extLst>
          </p:cNvPr>
          <p:cNvSpPr txBox="1"/>
          <p:nvPr/>
        </p:nvSpPr>
        <p:spPr>
          <a:xfrm>
            <a:off x="1361666" y="4651618"/>
            <a:ext cx="112851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e-DE" sz="1600" b="0" i="0" u="none" strike="noStrike" cap="none" spc="0" normalizeH="0" baseline="0" dirty="0">
                <a:ln>
                  <a:noFill/>
                </a:ln>
                <a:solidFill>
                  <a:schemeClr val="accent3">
                    <a:lumMod val="50000"/>
                  </a:schemeClr>
                </a:solidFill>
                <a:effectLst/>
                <a:uFillTx/>
                <a:latin typeface="Arial"/>
                <a:ea typeface="Arial"/>
                <a:cs typeface="Arial"/>
                <a:sym typeface="Arial"/>
              </a:rPr>
              <a:t>Gesellschaft</a:t>
            </a:r>
          </a:p>
        </p:txBody>
      </p:sp>
    </p:spTree>
    <p:extLst>
      <p:ext uri="{BB962C8B-B14F-4D97-AF65-F5344CB8AC3E}">
        <p14:creationId xmlns:p14="http://schemas.microsoft.com/office/powerpoint/2010/main" val="40442060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3" grpId="0" animBg="1"/>
      <p:bldP spid="26" grpId="0" animBg="1"/>
      <p:bldP spid="27" grpId="0"/>
      <p:bldP spid="28" grpId="0" animBg="1"/>
      <p:bldP spid="29" grpId="0" animBg="1"/>
      <p:bldP spid="31" grpId="0"/>
      <p:bldP spid="32" grpId="0"/>
      <p:bldP spid="33"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bgerundetes Rechteck 49">
            <a:extLst>
              <a:ext uri="{FF2B5EF4-FFF2-40B4-BE49-F238E27FC236}">
                <a16:creationId xmlns:a16="http://schemas.microsoft.com/office/drawing/2014/main" id="{9561DF51-2EFF-4B3A-1DA2-E5D17611A1C3}"/>
              </a:ext>
            </a:extLst>
          </p:cNvPr>
          <p:cNvSpPr/>
          <p:nvPr/>
        </p:nvSpPr>
        <p:spPr>
          <a:xfrm>
            <a:off x="6198540" y="5699163"/>
            <a:ext cx="1844447" cy="583863"/>
          </a:xfrm>
          <a:prstGeom prst="roundRect">
            <a:avLst/>
          </a:prstGeom>
          <a:solidFill>
            <a:srgbClr val="D1FDDA">
              <a:alpha val="88564"/>
            </a:srgbClr>
          </a:solidFill>
          <a:ln w="12700" cap="flat">
            <a:solidFill>
              <a:srgbClr val="15530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ctr" anchorCtr="0">
            <a:noAutofit/>
          </a:bodyPr>
          <a:lstStyle/>
          <a:p>
            <a:pPr algn="ctr">
              <a:lnSpc>
                <a:spcPct val="110000"/>
              </a:lnSpc>
            </a:pPr>
            <a:r>
              <a:rPr lang="de-DE" sz="1800" dirty="0">
                <a:solidFill>
                  <a:srgbClr val="155305"/>
                </a:solidFill>
              </a:rPr>
              <a:t>Persönlichkeit</a:t>
            </a:r>
          </a:p>
        </p:txBody>
      </p:sp>
      <p:grpSp>
        <p:nvGrpSpPr>
          <p:cNvPr id="35" name="Gruppieren 34">
            <a:extLst>
              <a:ext uri="{FF2B5EF4-FFF2-40B4-BE49-F238E27FC236}">
                <a16:creationId xmlns:a16="http://schemas.microsoft.com/office/drawing/2014/main" id="{1B0643A6-97C7-5029-CE16-1826A0FEE074}"/>
              </a:ext>
            </a:extLst>
          </p:cNvPr>
          <p:cNvGrpSpPr/>
          <p:nvPr/>
        </p:nvGrpSpPr>
        <p:grpSpPr>
          <a:xfrm>
            <a:off x="4461812" y="3127466"/>
            <a:ext cx="1655803" cy="1290770"/>
            <a:chOff x="1085187" y="3287483"/>
            <a:chExt cx="1655803" cy="1290770"/>
          </a:xfrm>
        </p:grpSpPr>
        <p:pic>
          <p:nvPicPr>
            <p:cNvPr id="36" name="Grafik 35">
              <a:extLst>
                <a:ext uri="{FF2B5EF4-FFF2-40B4-BE49-F238E27FC236}">
                  <a16:creationId xmlns:a16="http://schemas.microsoft.com/office/drawing/2014/main" id="{0F6778E2-AADE-F903-6278-72866CB12F43}"/>
                </a:ext>
              </a:extLst>
            </p:cNvPr>
            <p:cNvPicPr>
              <a:picLocks noChangeAspect="1"/>
            </p:cNvPicPr>
            <p:nvPr/>
          </p:nvPicPr>
          <p:blipFill>
            <a:blip r:embed="rId3" cstate="print">
              <a:alphaModFix amt="60000"/>
              <a:extLst>
                <a:ext uri="{28A0092B-C50C-407E-A947-70E740481C1C}">
                  <a14:useLocalDpi xmlns:a14="http://schemas.microsoft.com/office/drawing/2010/main" val="0"/>
                </a:ext>
              </a:extLst>
            </a:blip>
            <a:stretch>
              <a:fillRect/>
            </a:stretch>
          </p:blipFill>
          <p:spPr>
            <a:xfrm>
              <a:off x="1085187" y="3287483"/>
              <a:ext cx="552958" cy="711200"/>
            </a:xfrm>
            <a:prstGeom prst="rect">
              <a:avLst/>
            </a:prstGeom>
          </p:spPr>
        </p:pic>
        <p:pic>
          <p:nvPicPr>
            <p:cNvPr id="37" name="Grafik 36">
              <a:extLst>
                <a:ext uri="{FF2B5EF4-FFF2-40B4-BE49-F238E27FC236}">
                  <a16:creationId xmlns:a16="http://schemas.microsoft.com/office/drawing/2014/main" id="{C337910A-01B6-C3E3-48E6-ED20D3003A06}"/>
                </a:ext>
              </a:extLst>
            </p:cNvPr>
            <p:cNvPicPr>
              <a:picLocks noChangeAspect="1"/>
            </p:cNvPicPr>
            <p:nvPr/>
          </p:nvPicPr>
          <p:blipFill>
            <a:blip r:embed="rId3" cstate="print">
              <a:alphaModFix amt="60000"/>
              <a:extLst>
                <a:ext uri="{28A0092B-C50C-407E-A947-70E740481C1C}">
                  <a14:useLocalDpi xmlns:a14="http://schemas.microsoft.com/office/drawing/2010/main" val="0"/>
                </a:ext>
              </a:extLst>
            </a:blip>
            <a:stretch>
              <a:fillRect/>
            </a:stretch>
          </p:blipFill>
          <p:spPr>
            <a:xfrm>
              <a:off x="1729281" y="3329268"/>
              <a:ext cx="552958" cy="711200"/>
            </a:xfrm>
            <a:prstGeom prst="rect">
              <a:avLst/>
            </a:prstGeom>
          </p:spPr>
        </p:pic>
        <p:pic>
          <p:nvPicPr>
            <p:cNvPr id="38" name="Grafik 37">
              <a:extLst>
                <a:ext uri="{FF2B5EF4-FFF2-40B4-BE49-F238E27FC236}">
                  <a16:creationId xmlns:a16="http://schemas.microsoft.com/office/drawing/2014/main" id="{BBEAC00B-4E40-9014-A11B-D9115DBD76DB}"/>
                </a:ext>
              </a:extLst>
            </p:cNvPr>
            <p:cNvPicPr>
              <a:picLocks noChangeAspect="1"/>
            </p:cNvPicPr>
            <p:nvPr/>
          </p:nvPicPr>
          <p:blipFill>
            <a:blip r:embed="rId3" cstate="print">
              <a:alphaModFix amt="60000"/>
              <a:extLst>
                <a:ext uri="{28A0092B-C50C-407E-A947-70E740481C1C}">
                  <a14:useLocalDpi xmlns:a14="http://schemas.microsoft.com/office/drawing/2010/main" val="0"/>
                </a:ext>
              </a:extLst>
            </a:blip>
            <a:stretch>
              <a:fillRect/>
            </a:stretch>
          </p:blipFill>
          <p:spPr>
            <a:xfrm>
              <a:off x="1419859" y="3634843"/>
              <a:ext cx="552958" cy="711200"/>
            </a:xfrm>
            <a:prstGeom prst="rect">
              <a:avLst/>
            </a:prstGeom>
          </p:spPr>
        </p:pic>
        <p:pic>
          <p:nvPicPr>
            <p:cNvPr id="39" name="Grafik 38">
              <a:extLst>
                <a:ext uri="{FF2B5EF4-FFF2-40B4-BE49-F238E27FC236}">
                  <a16:creationId xmlns:a16="http://schemas.microsoft.com/office/drawing/2014/main" id="{86B101BC-20C4-63C7-02EB-71041F406991}"/>
                </a:ext>
              </a:extLst>
            </p:cNvPr>
            <p:cNvPicPr>
              <a:picLocks noChangeAspect="1"/>
            </p:cNvPicPr>
            <p:nvPr/>
          </p:nvPicPr>
          <p:blipFill>
            <a:blip r:embed="rId3" cstate="print">
              <a:alphaModFix amt="60000"/>
              <a:extLst>
                <a:ext uri="{28A0092B-C50C-407E-A947-70E740481C1C}">
                  <a14:useLocalDpi xmlns:a14="http://schemas.microsoft.com/office/drawing/2010/main" val="0"/>
                </a:ext>
              </a:extLst>
            </a:blip>
            <a:stretch>
              <a:fillRect/>
            </a:stretch>
          </p:blipFill>
          <p:spPr>
            <a:xfrm>
              <a:off x="1820417" y="3867053"/>
              <a:ext cx="552958" cy="711200"/>
            </a:xfrm>
            <a:prstGeom prst="rect">
              <a:avLst/>
            </a:prstGeom>
          </p:spPr>
        </p:pic>
        <p:pic>
          <p:nvPicPr>
            <p:cNvPr id="40" name="Grafik 39">
              <a:extLst>
                <a:ext uri="{FF2B5EF4-FFF2-40B4-BE49-F238E27FC236}">
                  <a16:creationId xmlns:a16="http://schemas.microsoft.com/office/drawing/2014/main" id="{D910DDE2-2978-CE00-65E3-42BA2D8881F0}"/>
                </a:ext>
              </a:extLst>
            </p:cNvPr>
            <p:cNvPicPr>
              <a:picLocks noChangeAspect="1"/>
            </p:cNvPicPr>
            <p:nvPr/>
          </p:nvPicPr>
          <p:blipFill>
            <a:blip r:embed="rId3" cstate="print">
              <a:alphaModFix amt="60000"/>
              <a:extLst>
                <a:ext uri="{28A0092B-C50C-407E-A947-70E740481C1C}">
                  <a14:useLocalDpi xmlns:a14="http://schemas.microsoft.com/office/drawing/2010/main" val="0"/>
                </a:ext>
              </a:extLst>
            </a:blip>
            <a:stretch>
              <a:fillRect/>
            </a:stretch>
          </p:blipFill>
          <p:spPr>
            <a:xfrm>
              <a:off x="2188032" y="3499395"/>
              <a:ext cx="552958" cy="711200"/>
            </a:xfrm>
            <a:prstGeom prst="rect">
              <a:avLst/>
            </a:prstGeom>
          </p:spPr>
        </p:pic>
      </p:grpSp>
      <p:sp>
        <p:nvSpPr>
          <p:cNvPr id="5" name="Textplatzhalter 4">
            <a:extLst>
              <a:ext uri="{FF2B5EF4-FFF2-40B4-BE49-F238E27FC236}">
                <a16:creationId xmlns:a16="http://schemas.microsoft.com/office/drawing/2014/main" id="{70985863-0786-26E2-DD8E-F8DC3EE71A60}"/>
              </a:ext>
            </a:extLst>
          </p:cNvPr>
          <p:cNvSpPr>
            <a:spLocks noGrp="1"/>
          </p:cNvSpPr>
          <p:nvPr>
            <p:ph type="body" sz="quarter" idx="21"/>
          </p:nvPr>
        </p:nvSpPr>
        <p:spPr/>
        <p:txBody>
          <a:bodyPr>
            <a:normAutofit lnSpcReduction="10000"/>
          </a:bodyPr>
          <a:lstStyle/>
          <a:p>
            <a:r>
              <a:rPr lang="de-DE" dirty="0"/>
              <a:t>Identität und Diversität</a:t>
            </a:r>
          </a:p>
        </p:txBody>
      </p:sp>
      <p:sp>
        <p:nvSpPr>
          <p:cNvPr id="3" name="Titel 2">
            <a:extLst>
              <a:ext uri="{FF2B5EF4-FFF2-40B4-BE49-F238E27FC236}">
                <a16:creationId xmlns:a16="http://schemas.microsoft.com/office/drawing/2014/main" id="{8D1E3B2C-CE95-2268-9DB7-51DFE1BE6323}"/>
              </a:ext>
            </a:extLst>
          </p:cNvPr>
          <p:cNvSpPr>
            <a:spLocks noGrp="1"/>
          </p:cNvSpPr>
          <p:nvPr>
            <p:ph type="title"/>
          </p:nvPr>
        </p:nvSpPr>
        <p:spPr/>
        <p:txBody>
          <a:bodyPr>
            <a:normAutofit fontScale="90000"/>
          </a:bodyPr>
          <a:lstStyle/>
          <a:p>
            <a:r>
              <a:rPr lang="de-DE" dirty="0"/>
              <a:t>(Kritisch) personalistisches Denken</a:t>
            </a:r>
          </a:p>
        </p:txBody>
      </p:sp>
      <p:grpSp>
        <p:nvGrpSpPr>
          <p:cNvPr id="34" name="Gruppieren 33">
            <a:extLst>
              <a:ext uri="{FF2B5EF4-FFF2-40B4-BE49-F238E27FC236}">
                <a16:creationId xmlns:a16="http://schemas.microsoft.com/office/drawing/2014/main" id="{B455A9C1-1297-14D5-27AA-38A4FB1BB746}"/>
              </a:ext>
            </a:extLst>
          </p:cNvPr>
          <p:cNvGrpSpPr/>
          <p:nvPr/>
        </p:nvGrpSpPr>
        <p:grpSpPr>
          <a:xfrm>
            <a:off x="1085187" y="3287483"/>
            <a:ext cx="1655803" cy="1290770"/>
            <a:chOff x="1085187" y="3287483"/>
            <a:chExt cx="1655803" cy="1290770"/>
          </a:xfrm>
        </p:grpSpPr>
        <p:pic>
          <p:nvPicPr>
            <p:cNvPr id="15" name="Grafik 14">
              <a:extLst>
                <a:ext uri="{FF2B5EF4-FFF2-40B4-BE49-F238E27FC236}">
                  <a16:creationId xmlns:a16="http://schemas.microsoft.com/office/drawing/2014/main" id="{DC3F3F88-3C2C-F06F-E8B8-46D29C992FCD}"/>
                </a:ext>
              </a:extLst>
            </p:cNvPr>
            <p:cNvPicPr>
              <a:picLocks noChangeAspect="1"/>
            </p:cNvPicPr>
            <p:nvPr/>
          </p:nvPicPr>
          <p:blipFill>
            <a:blip r:embed="rId3" cstate="print">
              <a:alphaModFix amt="60000"/>
              <a:extLst>
                <a:ext uri="{28A0092B-C50C-407E-A947-70E740481C1C}">
                  <a14:useLocalDpi xmlns:a14="http://schemas.microsoft.com/office/drawing/2010/main" val="0"/>
                </a:ext>
              </a:extLst>
            </a:blip>
            <a:stretch>
              <a:fillRect/>
            </a:stretch>
          </p:blipFill>
          <p:spPr>
            <a:xfrm>
              <a:off x="1085187" y="3287483"/>
              <a:ext cx="552958" cy="711200"/>
            </a:xfrm>
            <a:prstGeom prst="rect">
              <a:avLst/>
            </a:prstGeom>
          </p:spPr>
        </p:pic>
        <p:pic>
          <p:nvPicPr>
            <p:cNvPr id="18" name="Grafik 17">
              <a:extLst>
                <a:ext uri="{FF2B5EF4-FFF2-40B4-BE49-F238E27FC236}">
                  <a16:creationId xmlns:a16="http://schemas.microsoft.com/office/drawing/2014/main" id="{6C6FF08C-45AB-50F8-2BC3-3541468E0657}"/>
                </a:ext>
              </a:extLst>
            </p:cNvPr>
            <p:cNvPicPr>
              <a:picLocks noChangeAspect="1"/>
            </p:cNvPicPr>
            <p:nvPr/>
          </p:nvPicPr>
          <p:blipFill>
            <a:blip r:embed="rId3" cstate="print">
              <a:alphaModFix amt="60000"/>
              <a:extLst>
                <a:ext uri="{28A0092B-C50C-407E-A947-70E740481C1C}">
                  <a14:useLocalDpi xmlns:a14="http://schemas.microsoft.com/office/drawing/2010/main" val="0"/>
                </a:ext>
              </a:extLst>
            </a:blip>
            <a:stretch>
              <a:fillRect/>
            </a:stretch>
          </p:blipFill>
          <p:spPr>
            <a:xfrm>
              <a:off x="1729281" y="3329268"/>
              <a:ext cx="552958" cy="711200"/>
            </a:xfrm>
            <a:prstGeom prst="rect">
              <a:avLst/>
            </a:prstGeom>
          </p:spPr>
        </p:pic>
        <p:pic>
          <p:nvPicPr>
            <p:cNvPr id="19" name="Grafik 18">
              <a:extLst>
                <a:ext uri="{FF2B5EF4-FFF2-40B4-BE49-F238E27FC236}">
                  <a16:creationId xmlns:a16="http://schemas.microsoft.com/office/drawing/2014/main" id="{D7F228CA-7478-E200-76E6-0D2803524A9B}"/>
                </a:ext>
              </a:extLst>
            </p:cNvPr>
            <p:cNvPicPr>
              <a:picLocks noChangeAspect="1"/>
            </p:cNvPicPr>
            <p:nvPr/>
          </p:nvPicPr>
          <p:blipFill>
            <a:blip r:embed="rId3" cstate="print">
              <a:alphaModFix amt="60000"/>
              <a:extLst>
                <a:ext uri="{28A0092B-C50C-407E-A947-70E740481C1C}">
                  <a14:useLocalDpi xmlns:a14="http://schemas.microsoft.com/office/drawing/2010/main" val="0"/>
                </a:ext>
              </a:extLst>
            </a:blip>
            <a:stretch>
              <a:fillRect/>
            </a:stretch>
          </p:blipFill>
          <p:spPr>
            <a:xfrm>
              <a:off x="1419859" y="3634843"/>
              <a:ext cx="552958" cy="711200"/>
            </a:xfrm>
            <a:prstGeom prst="rect">
              <a:avLst/>
            </a:prstGeom>
          </p:spPr>
        </p:pic>
        <p:pic>
          <p:nvPicPr>
            <p:cNvPr id="20" name="Grafik 19">
              <a:extLst>
                <a:ext uri="{FF2B5EF4-FFF2-40B4-BE49-F238E27FC236}">
                  <a16:creationId xmlns:a16="http://schemas.microsoft.com/office/drawing/2014/main" id="{B8994CA8-0904-D3B7-D588-0FAB3E0A4A10}"/>
                </a:ext>
              </a:extLst>
            </p:cNvPr>
            <p:cNvPicPr>
              <a:picLocks noChangeAspect="1"/>
            </p:cNvPicPr>
            <p:nvPr/>
          </p:nvPicPr>
          <p:blipFill>
            <a:blip r:embed="rId3" cstate="print">
              <a:alphaModFix amt="60000"/>
              <a:extLst>
                <a:ext uri="{28A0092B-C50C-407E-A947-70E740481C1C}">
                  <a14:useLocalDpi xmlns:a14="http://schemas.microsoft.com/office/drawing/2010/main" val="0"/>
                </a:ext>
              </a:extLst>
            </a:blip>
            <a:stretch>
              <a:fillRect/>
            </a:stretch>
          </p:blipFill>
          <p:spPr>
            <a:xfrm>
              <a:off x="1820417" y="3867053"/>
              <a:ext cx="552958" cy="711200"/>
            </a:xfrm>
            <a:prstGeom prst="rect">
              <a:avLst/>
            </a:prstGeom>
          </p:spPr>
        </p:pic>
        <p:pic>
          <p:nvPicPr>
            <p:cNvPr id="21" name="Grafik 20">
              <a:extLst>
                <a:ext uri="{FF2B5EF4-FFF2-40B4-BE49-F238E27FC236}">
                  <a16:creationId xmlns:a16="http://schemas.microsoft.com/office/drawing/2014/main" id="{ACE2A456-DE4E-7783-E407-95DCBEDC24C1}"/>
                </a:ext>
              </a:extLst>
            </p:cNvPr>
            <p:cNvPicPr>
              <a:picLocks noChangeAspect="1"/>
            </p:cNvPicPr>
            <p:nvPr/>
          </p:nvPicPr>
          <p:blipFill>
            <a:blip r:embed="rId3" cstate="print">
              <a:alphaModFix amt="60000"/>
              <a:extLst>
                <a:ext uri="{28A0092B-C50C-407E-A947-70E740481C1C}">
                  <a14:useLocalDpi xmlns:a14="http://schemas.microsoft.com/office/drawing/2010/main" val="0"/>
                </a:ext>
              </a:extLst>
            </a:blip>
            <a:stretch>
              <a:fillRect/>
            </a:stretch>
          </p:blipFill>
          <p:spPr>
            <a:xfrm>
              <a:off x="2188032" y="3499395"/>
              <a:ext cx="552958" cy="711200"/>
            </a:xfrm>
            <a:prstGeom prst="rect">
              <a:avLst/>
            </a:prstGeom>
          </p:spPr>
        </p:pic>
      </p:grpSp>
      <p:pic>
        <p:nvPicPr>
          <p:cNvPr id="25" name="Grafik 24">
            <a:extLst>
              <a:ext uri="{FF2B5EF4-FFF2-40B4-BE49-F238E27FC236}">
                <a16:creationId xmlns:a16="http://schemas.microsoft.com/office/drawing/2014/main" id="{F359FFDF-3757-D1DC-FAE1-B4F02A1199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3787" y="3399133"/>
            <a:ext cx="961582" cy="1234543"/>
          </a:xfrm>
          <a:prstGeom prst="rect">
            <a:avLst/>
          </a:prstGeom>
        </p:spPr>
      </p:pic>
      <p:sp>
        <p:nvSpPr>
          <p:cNvPr id="2" name="Abgerundetes Rechteck 1">
            <a:extLst>
              <a:ext uri="{FF2B5EF4-FFF2-40B4-BE49-F238E27FC236}">
                <a16:creationId xmlns:a16="http://schemas.microsoft.com/office/drawing/2014/main" id="{F921AA49-F598-1F48-8B22-5D94FBAABA16}"/>
              </a:ext>
            </a:extLst>
          </p:cNvPr>
          <p:cNvSpPr/>
          <p:nvPr/>
        </p:nvSpPr>
        <p:spPr>
          <a:xfrm>
            <a:off x="3847585" y="4465888"/>
            <a:ext cx="2154265" cy="832941"/>
          </a:xfrm>
          <a:prstGeom prst="roundRect">
            <a:avLst/>
          </a:prstGeom>
          <a:solidFill>
            <a:srgbClr val="D1FDDA">
              <a:alpha val="88564"/>
            </a:srgbClr>
          </a:solidFill>
          <a:ln w="12700" cap="flat">
            <a:solidFill>
              <a:srgbClr val="15530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t">
            <a:noAutofit/>
          </a:bodyPr>
          <a:lstStyle/>
          <a:p>
            <a:pPr algn="ctr">
              <a:lnSpc>
                <a:spcPct val="110000"/>
              </a:lnSpc>
            </a:pPr>
            <a:r>
              <a:rPr lang="de-DE" sz="2300" dirty="0">
                <a:solidFill>
                  <a:srgbClr val="155305"/>
                </a:solidFill>
              </a:rPr>
              <a:t>Individuum</a:t>
            </a:r>
          </a:p>
        </p:txBody>
      </p:sp>
      <p:pic>
        <p:nvPicPr>
          <p:cNvPr id="4" name="Grafik 3">
            <a:extLst>
              <a:ext uri="{FF2B5EF4-FFF2-40B4-BE49-F238E27FC236}">
                <a16:creationId xmlns:a16="http://schemas.microsoft.com/office/drawing/2014/main" id="{13582221-BAC2-2F6A-996B-EDE055CFF6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440" y="5116038"/>
            <a:ext cx="898605" cy="1153689"/>
          </a:xfrm>
          <a:prstGeom prst="rect">
            <a:avLst/>
          </a:prstGeom>
        </p:spPr>
      </p:pic>
      <p:sp>
        <p:nvSpPr>
          <p:cNvPr id="7" name="Textfeld 6">
            <a:extLst>
              <a:ext uri="{FF2B5EF4-FFF2-40B4-BE49-F238E27FC236}">
                <a16:creationId xmlns:a16="http://schemas.microsoft.com/office/drawing/2014/main" id="{B85C20AD-38E0-A433-9F0A-64C74F36628C}"/>
              </a:ext>
            </a:extLst>
          </p:cNvPr>
          <p:cNvSpPr txBox="1"/>
          <p:nvPr/>
        </p:nvSpPr>
        <p:spPr>
          <a:xfrm>
            <a:off x="1061208" y="5816088"/>
            <a:ext cx="569067"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e-DE" sz="1600" b="0" i="0" u="none" strike="noStrike" cap="none" spc="0" normalizeH="0" baseline="0" dirty="0">
                <a:ln>
                  <a:noFill/>
                </a:ln>
                <a:solidFill>
                  <a:srgbClr val="155305"/>
                </a:solidFill>
                <a:effectLst/>
                <a:uFillTx/>
                <a:latin typeface="Arial"/>
                <a:ea typeface="Arial"/>
                <a:cs typeface="Arial"/>
                <a:sym typeface="Arial"/>
              </a:rPr>
              <a:t>Selbst</a:t>
            </a:r>
          </a:p>
        </p:txBody>
      </p:sp>
      <p:sp>
        <p:nvSpPr>
          <p:cNvPr id="8" name="Nach oben gebogener Pfeil 7">
            <a:extLst>
              <a:ext uri="{FF2B5EF4-FFF2-40B4-BE49-F238E27FC236}">
                <a16:creationId xmlns:a16="http://schemas.microsoft.com/office/drawing/2014/main" id="{9AA2491C-F06D-74A1-E78F-7FED2B973B57}"/>
              </a:ext>
            </a:extLst>
          </p:cNvPr>
          <p:cNvSpPr/>
          <p:nvPr/>
        </p:nvSpPr>
        <p:spPr>
          <a:xfrm rot="10800000">
            <a:off x="1188719" y="4944489"/>
            <a:ext cx="2534968" cy="541295"/>
          </a:xfrm>
          <a:prstGeom prst="bentUpArrow">
            <a:avLst>
              <a:gd name="adj1" fmla="val 18131"/>
              <a:gd name="adj2" fmla="val 27398"/>
              <a:gd name="adj3" fmla="val 22879"/>
            </a:avLst>
          </a:prstGeom>
          <a:solidFill>
            <a:srgbClr val="D1FDDA">
              <a:alpha val="88564"/>
            </a:srgbClr>
          </a:solidFill>
          <a:ln w="12700" cap="flat">
            <a:solidFill>
              <a:srgbClr val="15530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t">
            <a:noAutofit/>
          </a:bodyPr>
          <a:lstStyle/>
          <a:p>
            <a:pPr algn="ctr">
              <a:lnSpc>
                <a:spcPct val="110000"/>
              </a:lnSpc>
            </a:pPr>
            <a:endParaRPr lang="de-DE" sz="2300">
              <a:solidFill>
                <a:srgbClr val="155305"/>
              </a:solidFill>
            </a:endParaRPr>
          </a:p>
        </p:txBody>
      </p:sp>
      <p:sp>
        <p:nvSpPr>
          <p:cNvPr id="14" name="Pfeil nach rechts 13">
            <a:extLst>
              <a:ext uri="{FF2B5EF4-FFF2-40B4-BE49-F238E27FC236}">
                <a16:creationId xmlns:a16="http://schemas.microsoft.com/office/drawing/2014/main" id="{0ED9AECF-2B6E-B425-E307-4AFB1EEB3326}"/>
              </a:ext>
            </a:extLst>
          </p:cNvPr>
          <p:cNvSpPr/>
          <p:nvPr/>
        </p:nvSpPr>
        <p:spPr>
          <a:xfrm>
            <a:off x="1894786" y="5844472"/>
            <a:ext cx="4201213" cy="286891"/>
          </a:xfrm>
          <a:prstGeom prst="rightArrow">
            <a:avLst/>
          </a:prstGeom>
          <a:solidFill>
            <a:srgbClr val="D1FDDA">
              <a:alpha val="88564"/>
            </a:srgbClr>
          </a:solidFill>
          <a:ln w="12700" cap="flat">
            <a:solidFill>
              <a:srgbClr val="15530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t">
            <a:noAutofit/>
          </a:bodyPr>
          <a:lstStyle/>
          <a:p>
            <a:pPr algn="ctr">
              <a:lnSpc>
                <a:spcPct val="110000"/>
              </a:lnSpc>
            </a:pPr>
            <a:endParaRPr lang="de-DE" sz="2300">
              <a:solidFill>
                <a:srgbClr val="155305"/>
              </a:solidFill>
            </a:endParaRPr>
          </a:p>
        </p:txBody>
      </p:sp>
      <p:sp>
        <p:nvSpPr>
          <p:cNvPr id="22" name="Textfeld 21">
            <a:extLst>
              <a:ext uri="{FF2B5EF4-FFF2-40B4-BE49-F238E27FC236}">
                <a16:creationId xmlns:a16="http://schemas.microsoft.com/office/drawing/2014/main" id="{FF37AA09-CBDB-5851-8E8F-3F104557662B}"/>
              </a:ext>
            </a:extLst>
          </p:cNvPr>
          <p:cNvSpPr txBox="1"/>
          <p:nvPr/>
        </p:nvSpPr>
        <p:spPr>
          <a:xfrm>
            <a:off x="1131866" y="2955487"/>
            <a:ext cx="1266372"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e-DE" sz="1600" b="0" i="0" u="none" strike="noStrike" cap="none" spc="0" normalizeH="0" baseline="0" dirty="0">
                <a:ln>
                  <a:noFill/>
                </a:ln>
                <a:solidFill>
                  <a:srgbClr val="155305"/>
                </a:solidFill>
                <a:effectLst/>
                <a:uFillTx/>
                <a:latin typeface="Arial"/>
                <a:ea typeface="Arial"/>
                <a:cs typeface="Arial"/>
                <a:sym typeface="Arial"/>
              </a:rPr>
              <a:t>Gemeinschaft</a:t>
            </a:r>
          </a:p>
        </p:txBody>
      </p:sp>
      <p:sp>
        <p:nvSpPr>
          <p:cNvPr id="24" name="Textfeld 23">
            <a:extLst>
              <a:ext uri="{FF2B5EF4-FFF2-40B4-BE49-F238E27FC236}">
                <a16:creationId xmlns:a16="http://schemas.microsoft.com/office/drawing/2014/main" id="{4CE2FC5C-5CF3-8F2E-E047-E71F8EEC293B}"/>
              </a:ext>
            </a:extLst>
          </p:cNvPr>
          <p:cNvSpPr txBox="1"/>
          <p:nvPr/>
        </p:nvSpPr>
        <p:spPr>
          <a:xfrm>
            <a:off x="1765052" y="5082188"/>
            <a:ext cx="1995212"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de-DE" sz="1600" b="0" i="0" u="none" strike="noStrike" cap="none" spc="0" normalizeH="0" baseline="0" dirty="0">
                <a:ln>
                  <a:noFill/>
                </a:ln>
                <a:solidFill>
                  <a:srgbClr val="155305"/>
                </a:solidFill>
                <a:effectLst/>
                <a:uFillTx/>
                <a:latin typeface="Arial"/>
                <a:ea typeface="Arial"/>
                <a:cs typeface="Arial"/>
                <a:sym typeface="Arial"/>
              </a:rPr>
              <a:t>Dialektik des Selbst</a:t>
            </a:r>
          </a:p>
        </p:txBody>
      </p:sp>
      <p:sp>
        <p:nvSpPr>
          <p:cNvPr id="48" name="Pfeil nach rechts 47">
            <a:extLst>
              <a:ext uri="{FF2B5EF4-FFF2-40B4-BE49-F238E27FC236}">
                <a16:creationId xmlns:a16="http://schemas.microsoft.com/office/drawing/2014/main" id="{D49D2AEB-28EB-0FB7-CE01-630158A518B1}"/>
              </a:ext>
            </a:extLst>
          </p:cNvPr>
          <p:cNvSpPr/>
          <p:nvPr/>
        </p:nvSpPr>
        <p:spPr>
          <a:xfrm rot="1724524">
            <a:off x="7440568" y="4169826"/>
            <a:ext cx="917194" cy="301906"/>
          </a:xfrm>
          <a:prstGeom prst="rightArrow">
            <a:avLst/>
          </a:prstGeom>
          <a:solidFill>
            <a:srgbClr val="D1FDDA">
              <a:alpha val="88564"/>
            </a:srgbClr>
          </a:solidFill>
          <a:ln w="12700" cap="flat">
            <a:solidFill>
              <a:srgbClr val="15530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t">
            <a:noAutofit/>
          </a:bodyPr>
          <a:lstStyle/>
          <a:p>
            <a:pPr algn="ctr">
              <a:lnSpc>
                <a:spcPct val="110000"/>
              </a:lnSpc>
            </a:pPr>
            <a:endParaRPr lang="de-DE" sz="2300">
              <a:solidFill>
                <a:srgbClr val="155305"/>
              </a:solidFill>
            </a:endParaRPr>
          </a:p>
        </p:txBody>
      </p:sp>
      <p:sp>
        <p:nvSpPr>
          <p:cNvPr id="49" name="Abgerundetes Rechteck 48">
            <a:extLst>
              <a:ext uri="{FF2B5EF4-FFF2-40B4-BE49-F238E27FC236}">
                <a16:creationId xmlns:a16="http://schemas.microsoft.com/office/drawing/2014/main" id="{EB1F6F25-696F-9BE6-BE9E-0F5C744A06C7}"/>
              </a:ext>
            </a:extLst>
          </p:cNvPr>
          <p:cNvSpPr/>
          <p:nvPr/>
        </p:nvSpPr>
        <p:spPr>
          <a:xfrm>
            <a:off x="6276483" y="3355789"/>
            <a:ext cx="1659083" cy="594592"/>
          </a:xfrm>
          <a:prstGeom prst="roundRect">
            <a:avLst/>
          </a:prstGeom>
          <a:solidFill>
            <a:srgbClr val="D1FDDA">
              <a:alpha val="88564"/>
            </a:srgbClr>
          </a:solidFill>
          <a:ln w="12700" cap="flat">
            <a:solidFill>
              <a:srgbClr val="15530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ctr" anchorCtr="0">
            <a:noAutofit/>
          </a:bodyPr>
          <a:lstStyle/>
          <a:p>
            <a:pPr algn="ctr">
              <a:lnSpc>
                <a:spcPct val="110000"/>
              </a:lnSpc>
            </a:pPr>
            <a:r>
              <a:rPr lang="de-DE" sz="1800" dirty="0">
                <a:solidFill>
                  <a:srgbClr val="155305"/>
                </a:solidFill>
              </a:rPr>
              <a:t>Personalität</a:t>
            </a:r>
          </a:p>
        </p:txBody>
      </p:sp>
      <p:sp>
        <p:nvSpPr>
          <p:cNvPr id="51" name="Abgerundetes Rechteck 50">
            <a:extLst>
              <a:ext uri="{FF2B5EF4-FFF2-40B4-BE49-F238E27FC236}">
                <a16:creationId xmlns:a16="http://schemas.microsoft.com/office/drawing/2014/main" id="{3CC6B102-FC1B-7136-692E-FF060C22963C}"/>
              </a:ext>
            </a:extLst>
          </p:cNvPr>
          <p:cNvSpPr/>
          <p:nvPr/>
        </p:nvSpPr>
        <p:spPr>
          <a:xfrm>
            <a:off x="8470201" y="4387269"/>
            <a:ext cx="1679056" cy="832941"/>
          </a:xfrm>
          <a:prstGeom prst="roundRect">
            <a:avLst/>
          </a:prstGeom>
          <a:solidFill>
            <a:srgbClr val="D1FDDA">
              <a:alpha val="88564"/>
            </a:srgbClr>
          </a:solidFill>
          <a:ln w="12700" cap="flat">
            <a:solidFill>
              <a:srgbClr val="15530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t">
            <a:noAutofit/>
          </a:bodyPr>
          <a:lstStyle/>
          <a:p>
            <a:pPr algn="ctr">
              <a:lnSpc>
                <a:spcPct val="110000"/>
              </a:lnSpc>
            </a:pPr>
            <a:r>
              <a:rPr lang="de-DE" sz="2300" dirty="0">
                <a:solidFill>
                  <a:srgbClr val="155305"/>
                </a:solidFill>
              </a:rPr>
              <a:t>Person</a:t>
            </a:r>
          </a:p>
        </p:txBody>
      </p:sp>
      <p:sp>
        <p:nvSpPr>
          <p:cNvPr id="54" name="Pfeil nach rechts 53">
            <a:extLst>
              <a:ext uri="{FF2B5EF4-FFF2-40B4-BE49-F238E27FC236}">
                <a16:creationId xmlns:a16="http://schemas.microsoft.com/office/drawing/2014/main" id="{BE4AB917-4F27-5099-B2FB-C1F50F919084}"/>
              </a:ext>
            </a:extLst>
          </p:cNvPr>
          <p:cNvSpPr/>
          <p:nvPr/>
        </p:nvSpPr>
        <p:spPr>
          <a:xfrm>
            <a:off x="2814743" y="3643465"/>
            <a:ext cx="1614126" cy="252756"/>
          </a:xfrm>
          <a:prstGeom prst="rightArrow">
            <a:avLst/>
          </a:prstGeom>
          <a:solidFill>
            <a:srgbClr val="D1FDDA">
              <a:alpha val="88564"/>
            </a:srgbClr>
          </a:solidFill>
          <a:ln w="12700" cap="flat">
            <a:solidFill>
              <a:srgbClr val="15530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t">
            <a:noAutofit/>
          </a:bodyPr>
          <a:lstStyle/>
          <a:p>
            <a:pPr algn="ctr">
              <a:lnSpc>
                <a:spcPct val="110000"/>
              </a:lnSpc>
            </a:pPr>
            <a:endParaRPr lang="de-DE" sz="2300" dirty="0">
              <a:solidFill>
                <a:srgbClr val="155305"/>
              </a:solidFill>
            </a:endParaRPr>
          </a:p>
        </p:txBody>
      </p:sp>
      <p:sp>
        <p:nvSpPr>
          <p:cNvPr id="55" name="Textfeld 54">
            <a:extLst>
              <a:ext uri="{FF2B5EF4-FFF2-40B4-BE49-F238E27FC236}">
                <a16:creationId xmlns:a16="http://schemas.microsoft.com/office/drawing/2014/main" id="{05B754B7-E83A-FCA7-3189-7527298125C1}"/>
              </a:ext>
            </a:extLst>
          </p:cNvPr>
          <p:cNvSpPr txBox="1"/>
          <p:nvPr/>
        </p:nvSpPr>
        <p:spPr>
          <a:xfrm>
            <a:off x="1797667" y="6188918"/>
            <a:ext cx="3844450"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de-DE" sz="1600" b="0" i="0" u="none" strike="noStrike" cap="none" spc="0" normalizeH="0" baseline="0" dirty="0">
                <a:ln>
                  <a:noFill/>
                </a:ln>
                <a:solidFill>
                  <a:srgbClr val="155305"/>
                </a:solidFill>
                <a:effectLst/>
                <a:uFillTx/>
                <a:latin typeface="Arial"/>
                <a:ea typeface="Arial"/>
                <a:cs typeface="Arial"/>
                <a:sym typeface="Arial"/>
              </a:rPr>
              <a:t>Persönlichkeitsentwicklung: Wie bin ich?</a:t>
            </a:r>
          </a:p>
        </p:txBody>
      </p:sp>
      <p:sp>
        <p:nvSpPr>
          <p:cNvPr id="56" name="Textfeld 55">
            <a:extLst>
              <a:ext uri="{FF2B5EF4-FFF2-40B4-BE49-F238E27FC236}">
                <a16:creationId xmlns:a16="http://schemas.microsoft.com/office/drawing/2014/main" id="{027EB7B5-F9CA-F809-D70F-5AA923F628F9}"/>
              </a:ext>
            </a:extLst>
          </p:cNvPr>
          <p:cNvSpPr txBox="1"/>
          <p:nvPr/>
        </p:nvSpPr>
        <p:spPr>
          <a:xfrm>
            <a:off x="2493909" y="3329578"/>
            <a:ext cx="2284986"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de-DE" sz="1600" b="0" i="0" u="none" strike="noStrike" cap="none" spc="0" normalizeH="0" baseline="0" dirty="0">
                <a:ln>
                  <a:noFill/>
                </a:ln>
                <a:solidFill>
                  <a:srgbClr val="155305"/>
                </a:solidFill>
                <a:effectLst/>
                <a:uFillTx/>
                <a:latin typeface="Arial"/>
                <a:ea typeface="Arial"/>
                <a:cs typeface="Arial"/>
                <a:sym typeface="Arial"/>
              </a:rPr>
              <a:t>Welche Stellung?</a:t>
            </a:r>
          </a:p>
        </p:txBody>
      </p:sp>
      <p:sp>
        <p:nvSpPr>
          <p:cNvPr id="57" name="Pfeil nach rechts 56">
            <a:extLst>
              <a:ext uri="{FF2B5EF4-FFF2-40B4-BE49-F238E27FC236}">
                <a16:creationId xmlns:a16="http://schemas.microsoft.com/office/drawing/2014/main" id="{17A87D0E-8C3B-2632-2EAF-F102FF329320}"/>
              </a:ext>
            </a:extLst>
          </p:cNvPr>
          <p:cNvSpPr/>
          <p:nvPr/>
        </p:nvSpPr>
        <p:spPr>
          <a:xfrm rot="19805276" flipV="1">
            <a:off x="7465667" y="5106514"/>
            <a:ext cx="917194" cy="301906"/>
          </a:xfrm>
          <a:prstGeom prst="rightArrow">
            <a:avLst/>
          </a:prstGeom>
          <a:solidFill>
            <a:srgbClr val="D1FDDA">
              <a:alpha val="88564"/>
            </a:srgbClr>
          </a:solidFill>
          <a:ln w="12700" cap="flat">
            <a:solidFill>
              <a:srgbClr val="15530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t">
            <a:noAutofit/>
          </a:bodyPr>
          <a:lstStyle/>
          <a:p>
            <a:pPr algn="ctr">
              <a:lnSpc>
                <a:spcPct val="110000"/>
              </a:lnSpc>
            </a:pPr>
            <a:endParaRPr lang="de-DE" sz="2300">
              <a:solidFill>
                <a:srgbClr val="155305"/>
              </a:solidFill>
            </a:endParaRPr>
          </a:p>
        </p:txBody>
      </p:sp>
      <p:sp>
        <p:nvSpPr>
          <p:cNvPr id="58" name="Nach oben gebogener Pfeil 57">
            <a:extLst>
              <a:ext uri="{FF2B5EF4-FFF2-40B4-BE49-F238E27FC236}">
                <a16:creationId xmlns:a16="http://schemas.microsoft.com/office/drawing/2014/main" id="{F4191954-61C7-FB7D-9A20-81FCB1291DA9}"/>
              </a:ext>
            </a:extLst>
          </p:cNvPr>
          <p:cNvSpPr/>
          <p:nvPr/>
        </p:nvSpPr>
        <p:spPr>
          <a:xfrm rot="10800000" flipV="1">
            <a:off x="1197027" y="4308961"/>
            <a:ext cx="2534968" cy="541295"/>
          </a:xfrm>
          <a:prstGeom prst="bentUpArrow">
            <a:avLst>
              <a:gd name="adj1" fmla="val 18131"/>
              <a:gd name="adj2" fmla="val 27398"/>
              <a:gd name="adj3" fmla="val 22879"/>
            </a:avLst>
          </a:prstGeom>
          <a:solidFill>
            <a:srgbClr val="D1FDDA">
              <a:alpha val="88564"/>
            </a:srgbClr>
          </a:solidFill>
          <a:ln w="12700" cap="flat">
            <a:solidFill>
              <a:srgbClr val="15530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t">
            <a:noAutofit/>
          </a:bodyPr>
          <a:lstStyle/>
          <a:p>
            <a:pPr algn="ctr">
              <a:lnSpc>
                <a:spcPct val="110000"/>
              </a:lnSpc>
            </a:pPr>
            <a:endParaRPr lang="de-DE" sz="2300">
              <a:solidFill>
                <a:srgbClr val="155305"/>
              </a:solidFill>
            </a:endParaRPr>
          </a:p>
        </p:txBody>
      </p:sp>
      <p:pic>
        <p:nvPicPr>
          <p:cNvPr id="60" name="Grafik 59" descr="Ein Bild, das Brille, Sonnenbrille, Vektorgrafiken, Schutzbrille enthält.&#10;&#10;Automatisch generierte Beschreibung">
            <a:extLst>
              <a:ext uri="{FF2B5EF4-FFF2-40B4-BE49-F238E27FC236}">
                <a16:creationId xmlns:a16="http://schemas.microsoft.com/office/drawing/2014/main" id="{ACEB7296-5F00-5FAF-9B04-5AC8B2DF88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7722" y="3409668"/>
            <a:ext cx="953210" cy="1224000"/>
          </a:xfrm>
          <a:prstGeom prst="rect">
            <a:avLst/>
          </a:prstGeom>
        </p:spPr>
      </p:pic>
      <p:sp>
        <p:nvSpPr>
          <p:cNvPr id="61" name="Pfeil nach oben und unten 60">
            <a:extLst>
              <a:ext uri="{FF2B5EF4-FFF2-40B4-BE49-F238E27FC236}">
                <a16:creationId xmlns:a16="http://schemas.microsoft.com/office/drawing/2014/main" id="{521D306B-9E16-027C-7BDE-C6C314FA2C5B}"/>
              </a:ext>
            </a:extLst>
          </p:cNvPr>
          <p:cNvSpPr/>
          <p:nvPr/>
        </p:nvSpPr>
        <p:spPr>
          <a:xfrm>
            <a:off x="6733313" y="4123730"/>
            <a:ext cx="290609" cy="1435205"/>
          </a:xfrm>
          <a:prstGeom prst="upDownArrow">
            <a:avLst/>
          </a:prstGeom>
          <a:solidFill>
            <a:srgbClr val="D1FDDA">
              <a:alpha val="88564"/>
            </a:srgbClr>
          </a:solidFill>
          <a:ln w="12700" cap="flat">
            <a:solidFill>
              <a:srgbClr val="15530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t">
            <a:noAutofit/>
          </a:bodyPr>
          <a:lstStyle/>
          <a:p>
            <a:pPr algn="ctr">
              <a:lnSpc>
                <a:spcPct val="110000"/>
              </a:lnSpc>
            </a:pPr>
            <a:endParaRPr lang="de-DE" sz="2300">
              <a:solidFill>
                <a:srgbClr val="155305"/>
              </a:solidFill>
            </a:endParaRPr>
          </a:p>
        </p:txBody>
      </p:sp>
      <p:sp>
        <p:nvSpPr>
          <p:cNvPr id="62" name="Pfeil nach unten 61">
            <a:extLst>
              <a:ext uri="{FF2B5EF4-FFF2-40B4-BE49-F238E27FC236}">
                <a16:creationId xmlns:a16="http://schemas.microsoft.com/office/drawing/2014/main" id="{42A56BB1-7A61-138B-F716-9007D7A97D90}"/>
              </a:ext>
            </a:extLst>
          </p:cNvPr>
          <p:cNvSpPr/>
          <p:nvPr/>
        </p:nvSpPr>
        <p:spPr>
          <a:xfrm>
            <a:off x="2038501" y="2248560"/>
            <a:ext cx="3386987" cy="814705"/>
          </a:xfrm>
          <a:prstGeom prst="downArrow">
            <a:avLst/>
          </a:prstGeom>
          <a:solidFill>
            <a:srgbClr val="C0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ctr">
            <a:noAutofit/>
          </a:bodyPr>
          <a:lstStyle/>
          <a:p>
            <a:pPr algn="ctr">
              <a:lnSpc>
                <a:spcPct val="110000"/>
              </a:lnSpc>
            </a:pPr>
            <a:r>
              <a:rPr lang="de-DE" sz="1800" dirty="0">
                <a:solidFill>
                  <a:schemeClr val="bg1"/>
                </a:solidFill>
              </a:rPr>
              <a:t>Macht-strukturen</a:t>
            </a:r>
          </a:p>
        </p:txBody>
      </p:sp>
      <p:sp>
        <p:nvSpPr>
          <p:cNvPr id="63" name="Pfeil nach oben 62">
            <a:extLst>
              <a:ext uri="{FF2B5EF4-FFF2-40B4-BE49-F238E27FC236}">
                <a16:creationId xmlns:a16="http://schemas.microsoft.com/office/drawing/2014/main" id="{D9171DA8-8F8D-1084-7C01-C11772292D7F}"/>
              </a:ext>
            </a:extLst>
          </p:cNvPr>
          <p:cNvSpPr/>
          <p:nvPr/>
        </p:nvSpPr>
        <p:spPr>
          <a:xfrm>
            <a:off x="8743584" y="3575828"/>
            <a:ext cx="1090863" cy="752985"/>
          </a:xfrm>
          <a:prstGeom prst="upArrow">
            <a:avLst/>
          </a:prstGeom>
          <a:solidFill>
            <a:srgbClr val="FFEE93"/>
          </a:solidFill>
          <a:ln w="12700" cap="flat">
            <a:solidFill>
              <a:srgbClr val="AA571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ctr">
            <a:spAutoFit/>
          </a:bodyPr>
          <a:lstStyle/>
          <a:p>
            <a:pPr marL="0" marR="0" indent="0" algn="l" defTabSz="914400" rtl="0" fontAlgn="auto" latinLnBrk="0" hangingPunct="0">
              <a:lnSpc>
                <a:spcPct val="110000"/>
              </a:lnSpc>
              <a:spcBef>
                <a:spcPts val="1200"/>
              </a:spcBef>
              <a:spcAft>
                <a:spcPts val="0"/>
              </a:spcAft>
              <a:buClrTx/>
              <a:buSzTx/>
              <a:buFontTx/>
              <a:buNone/>
              <a:tabLst/>
            </a:pPr>
            <a:endParaRPr kumimoji="0" lang="de-DE" sz="2300" b="0" i="0" u="none" strike="noStrike" cap="none" spc="0" normalizeH="0" baseline="0">
              <a:ln>
                <a:noFill/>
              </a:ln>
              <a:solidFill>
                <a:schemeClr val="accent4"/>
              </a:solidFill>
              <a:effectLst/>
              <a:uFillTx/>
              <a:latin typeface="Arial"/>
              <a:ea typeface="Arial"/>
              <a:cs typeface="Arial"/>
              <a:sym typeface="Arial"/>
            </a:endParaRPr>
          </a:p>
        </p:txBody>
      </p:sp>
      <p:sp>
        <p:nvSpPr>
          <p:cNvPr id="64" name="Abgerundetes Rechteck 63">
            <a:extLst>
              <a:ext uri="{FF2B5EF4-FFF2-40B4-BE49-F238E27FC236}">
                <a16:creationId xmlns:a16="http://schemas.microsoft.com/office/drawing/2014/main" id="{648E8BC2-2466-7D90-9EBD-84E835525F9B}"/>
              </a:ext>
            </a:extLst>
          </p:cNvPr>
          <p:cNvSpPr/>
          <p:nvPr/>
        </p:nvSpPr>
        <p:spPr>
          <a:xfrm>
            <a:off x="8357918" y="2928515"/>
            <a:ext cx="1876946" cy="594592"/>
          </a:xfrm>
          <a:prstGeom prst="roundRect">
            <a:avLst/>
          </a:prstGeom>
          <a:solidFill>
            <a:srgbClr val="FFEE93">
              <a:alpha val="88564"/>
            </a:srgbClr>
          </a:solidFill>
          <a:ln w="12700" cap="flat">
            <a:solidFill>
              <a:srgbClr val="AA571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ctr" anchorCtr="0">
            <a:noAutofit/>
          </a:bodyPr>
          <a:lstStyle/>
          <a:p>
            <a:pPr algn="ctr">
              <a:lnSpc>
                <a:spcPct val="110000"/>
              </a:lnSpc>
            </a:pPr>
            <a:r>
              <a:rPr lang="de-DE" sz="1800" dirty="0">
                <a:solidFill>
                  <a:srgbClr val="AA5716"/>
                </a:solidFill>
              </a:rPr>
              <a:t>Anerkennung</a:t>
            </a:r>
          </a:p>
        </p:txBody>
      </p:sp>
      <p:sp>
        <p:nvSpPr>
          <p:cNvPr id="65" name="Pfeil nach oben 64">
            <a:extLst>
              <a:ext uri="{FF2B5EF4-FFF2-40B4-BE49-F238E27FC236}">
                <a16:creationId xmlns:a16="http://schemas.microsoft.com/office/drawing/2014/main" id="{CF779008-154C-5905-4AE3-220CBD141065}"/>
              </a:ext>
            </a:extLst>
          </p:cNvPr>
          <p:cNvSpPr/>
          <p:nvPr/>
        </p:nvSpPr>
        <p:spPr>
          <a:xfrm>
            <a:off x="8735361" y="2077326"/>
            <a:ext cx="1090863" cy="752985"/>
          </a:xfrm>
          <a:prstGeom prst="upArrow">
            <a:avLst/>
          </a:prstGeom>
          <a:solidFill>
            <a:srgbClr val="FFEE93"/>
          </a:solidFill>
          <a:ln w="12700" cap="flat">
            <a:solidFill>
              <a:srgbClr val="AA571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ctr">
            <a:spAutoFit/>
          </a:bodyPr>
          <a:lstStyle/>
          <a:p>
            <a:pPr marL="0" marR="0" indent="0" algn="l" defTabSz="914400" rtl="0" fontAlgn="auto" latinLnBrk="0" hangingPunct="0">
              <a:lnSpc>
                <a:spcPct val="110000"/>
              </a:lnSpc>
              <a:spcBef>
                <a:spcPts val="1200"/>
              </a:spcBef>
              <a:spcAft>
                <a:spcPts val="0"/>
              </a:spcAft>
              <a:buClrTx/>
              <a:buSzTx/>
              <a:buFontTx/>
              <a:buNone/>
              <a:tabLst/>
            </a:pPr>
            <a:endParaRPr kumimoji="0" lang="de-DE" sz="2300" b="0" i="0" u="none" strike="noStrike" cap="none" spc="0" normalizeH="0" baseline="0">
              <a:ln>
                <a:noFill/>
              </a:ln>
              <a:solidFill>
                <a:schemeClr val="accent4"/>
              </a:solidFill>
              <a:effectLst/>
              <a:uFillTx/>
              <a:latin typeface="Arial"/>
              <a:ea typeface="Arial"/>
              <a:cs typeface="Arial"/>
              <a:sym typeface="Arial"/>
            </a:endParaRPr>
          </a:p>
        </p:txBody>
      </p:sp>
      <p:sp>
        <p:nvSpPr>
          <p:cNvPr id="66" name="Abgerundetes Rechteck 65">
            <a:extLst>
              <a:ext uri="{FF2B5EF4-FFF2-40B4-BE49-F238E27FC236}">
                <a16:creationId xmlns:a16="http://schemas.microsoft.com/office/drawing/2014/main" id="{82A522F9-8E2D-ED74-FBB0-9838DADE7019}"/>
              </a:ext>
            </a:extLst>
          </p:cNvPr>
          <p:cNvSpPr/>
          <p:nvPr/>
        </p:nvSpPr>
        <p:spPr>
          <a:xfrm>
            <a:off x="8169968" y="1417784"/>
            <a:ext cx="2238094" cy="594592"/>
          </a:xfrm>
          <a:prstGeom prst="roundRect">
            <a:avLst/>
          </a:prstGeom>
          <a:solidFill>
            <a:srgbClr val="FFEE93">
              <a:alpha val="88564"/>
            </a:srgbClr>
          </a:solidFill>
          <a:ln w="12700" cap="flat">
            <a:solidFill>
              <a:srgbClr val="AA571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ctr" anchorCtr="0">
            <a:noAutofit/>
          </a:bodyPr>
          <a:lstStyle/>
          <a:p>
            <a:pPr algn="ctr">
              <a:lnSpc>
                <a:spcPct val="110000"/>
              </a:lnSpc>
            </a:pPr>
            <a:r>
              <a:rPr lang="de-DE" sz="1800" dirty="0">
                <a:solidFill>
                  <a:srgbClr val="AA5716"/>
                </a:solidFill>
              </a:rPr>
              <a:t>Menschenwürde</a:t>
            </a:r>
          </a:p>
        </p:txBody>
      </p:sp>
      <p:sp>
        <p:nvSpPr>
          <p:cNvPr id="67" name="Nach oben gebogener Pfeil 66">
            <a:extLst>
              <a:ext uri="{FF2B5EF4-FFF2-40B4-BE49-F238E27FC236}">
                <a16:creationId xmlns:a16="http://schemas.microsoft.com/office/drawing/2014/main" id="{2B4EC335-B8E3-FA6A-D177-F9BEFB2C75F4}"/>
              </a:ext>
            </a:extLst>
          </p:cNvPr>
          <p:cNvSpPr/>
          <p:nvPr/>
        </p:nvSpPr>
        <p:spPr>
          <a:xfrm rot="10800000">
            <a:off x="3470805" y="1568820"/>
            <a:ext cx="4572181" cy="541295"/>
          </a:xfrm>
          <a:prstGeom prst="bentUpArrow">
            <a:avLst>
              <a:gd name="adj1" fmla="val 38877"/>
              <a:gd name="adj2" fmla="val 50000"/>
              <a:gd name="adj3" fmla="val 22879"/>
            </a:avLst>
          </a:prstGeom>
          <a:solidFill>
            <a:srgbClr val="FFEE93"/>
          </a:solidFill>
          <a:ln w="12700" cap="flat">
            <a:solidFill>
              <a:srgbClr val="AA5716"/>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9999" tIns="179999" rIns="179999" bIns="179999" numCol="1" spcCol="38100" rtlCol="0" anchor="ctr">
            <a:spAutoFit/>
          </a:bodyPr>
          <a:lstStyle/>
          <a:p>
            <a:pPr>
              <a:lnSpc>
                <a:spcPct val="110000"/>
              </a:lnSpc>
              <a:spcBef>
                <a:spcPts val="1200"/>
              </a:spcBef>
            </a:pPr>
            <a:endParaRPr lang="de-DE" sz="2300">
              <a:solidFill>
                <a:schemeClr val="accent4"/>
              </a:solidFill>
            </a:endParaRPr>
          </a:p>
        </p:txBody>
      </p:sp>
      <p:sp>
        <p:nvSpPr>
          <p:cNvPr id="68" name="Textfeld 67">
            <a:extLst>
              <a:ext uri="{FF2B5EF4-FFF2-40B4-BE49-F238E27FC236}">
                <a16:creationId xmlns:a16="http://schemas.microsoft.com/office/drawing/2014/main" id="{4A0FD987-92A2-46F0-56CC-C631959D4405}"/>
              </a:ext>
            </a:extLst>
          </p:cNvPr>
          <p:cNvSpPr txBox="1"/>
          <p:nvPr/>
        </p:nvSpPr>
        <p:spPr>
          <a:xfrm>
            <a:off x="4260273" y="1817998"/>
            <a:ext cx="3844450"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de-DE" sz="1600" b="0" i="0" u="none" strike="noStrike" cap="none" spc="0" normalizeH="0" baseline="0" dirty="0">
                <a:ln>
                  <a:noFill/>
                </a:ln>
                <a:solidFill>
                  <a:srgbClr val="AA5716"/>
                </a:solidFill>
                <a:effectLst/>
                <a:uFillTx/>
                <a:latin typeface="Arial"/>
                <a:ea typeface="Arial"/>
                <a:cs typeface="Arial"/>
                <a:sym typeface="Arial"/>
              </a:rPr>
              <a:t>Menschenrechte</a:t>
            </a:r>
          </a:p>
        </p:txBody>
      </p:sp>
      <p:sp>
        <p:nvSpPr>
          <p:cNvPr id="70" name="Textfeld 69">
            <a:extLst>
              <a:ext uri="{FF2B5EF4-FFF2-40B4-BE49-F238E27FC236}">
                <a16:creationId xmlns:a16="http://schemas.microsoft.com/office/drawing/2014/main" id="{D75FBB7B-5B47-D3B7-BD65-180C21658263}"/>
              </a:ext>
            </a:extLst>
          </p:cNvPr>
          <p:cNvSpPr txBox="1"/>
          <p:nvPr/>
        </p:nvSpPr>
        <p:spPr>
          <a:xfrm>
            <a:off x="10091260" y="2229770"/>
            <a:ext cx="1876946"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sz="1600">
                <a:solidFill>
                  <a:srgbClr val="AA5716"/>
                </a:solidFill>
              </a:defRPr>
            </a:lvl1pPr>
          </a:lstStyle>
          <a:p>
            <a:pPr algn="l"/>
            <a:r>
              <a:rPr lang="de-DE" dirty="0"/>
              <a:t>Keine Kriterien!</a:t>
            </a:r>
          </a:p>
          <a:p>
            <a:pPr algn="l"/>
            <a:r>
              <a:rPr lang="de-DE" dirty="0"/>
              <a:t>Vorbehaltlosigkeit</a:t>
            </a:r>
          </a:p>
        </p:txBody>
      </p:sp>
    </p:spTree>
    <p:extLst>
      <p:ext uri="{BB962C8B-B14F-4D97-AF65-F5344CB8AC3E}">
        <p14:creationId xmlns:p14="http://schemas.microsoft.com/office/powerpoint/2010/main" val="177864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7" grpId="0"/>
      <p:bldP spid="8" grpId="0" animBg="1"/>
      <p:bldP spid="14" grpId="0" animBg="1"/>
      <p:bldP spid="22" grpId="0"/>
      <p:bldP spid="24" grpId="0"/>
      <p:bldP spid="48" grpId="0" animBg="1"/>
      <p:bldP spid="49" grpId="0" animBg="1"/>
      <p:bldP spid="51" grpId="0" animBg="1"/>
      <p:bldP spid="54" grpId="0" animBg="1"/>
      <p:bldP spid="55" grpId="0"/>
      <p:bldP spid="56" grpId="0"/>
      <p:bldP spid="56" grpId="1"/>
      <p:bldP spid="57" grpId="0" animBg="1"/>
      <p:bldP spid="58" grpId="0" animBg="1"/>
      <p:bldP spid="61" grpId="0" animBg="1"/>
      <p:bldP spid="62" grpId="0" animBg="1"/>
      <p:bldP spid="63" grpId="0" animBg="1"/>
      <p:bldP spid="64" grpId="0" animBg="1"/>
      <p:bldP spid="65" grpId="0" animBg="1"/>
      <p:bldP spid="66" grpId="0" animBg="1"/>
      <p:bldP spid="67" grpId="0" animBg="1"/>
      <p:bldP spid="68" grpId="0"/>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 name="Fußzeilenplatzhalter 2"/>
          <p:cNvSpPr txBox="1"/>
          <p:nvPr/>
        </p:nvSpPr>
        <p:spPr>
          <a:xfrm>
            <a:off x="518318" y="6634666"/>
            <a:ext cx="546973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800">
                <a:solidFill>
                  <a:srgbClr val="FFFFFF"/>
                </a:solidFill>
              </a:defRPr>
            </a:lvl1pPr>
          </a:lstStyle>
          <a:p>
            <a:r>
              <a:t>Naturwissenschaftliche Fakultät</a:t>
            </a:r>
          </a:p>
        </p:txBody>
      </p:sp>
      <p:sp>
        <p:nvSpPr>
          <p:cNvPr id="1452" name="Titel 38"/>
          <p:cNvSpPr txBox="1">
            <a:spLocks noGrp="1"/>
          </p:cNvSpPr>
          <p:nvPr>
            <p:ph type="title"/>
          </p:nvPr>
        </p:nvSpPr>
        <p:spPr>
          <a:xfrm>
            <a:off x="518318" y="3152001"/>
            <a:ext cx="11157743" cy="553999"/>
          </a:xfrm>
          <a:prstGeom prst="rect">
            <a:avLst/>
          </a:prstGeom>
        </p:spPr>
        <p:txBody>
          <a:bodyPr/>
          <a:lstStyle/>
          <a:p>
            <a:r>
              <a:rPr lang="de-DE" dirty="0"/>
              <a:t>Danke für Ihre Aufmerksamkeit</a:t>
            </a:r>
            <a:endParaRPr dirty="0"/>
          </a:p>
        </p:txBody>
      </p:sp>
      <p:sp>
        <p:nvSpPr>
          <p:cNvPr id="1453" name="Datumsplatzhalter 1"/>
          <p:cNvSpPr txBox="1"/>
          <p:nvPr/>
        </p:nvSpPr>
        <p:spPr>
          <a:xfrm>
            <a:off x="10604758" y="6634666"/>
            <a:ext cx="662187"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r">
              <a:defRPr sz="800">
                <a:solidFill>
                  <a:srgbClr val="FFFFFF"/>
                </a:solidFill>
              </a:defRPr>
            </a:lvl1pPr>
          </a:lstStyle>
          <a:p>
            <a:r>
              <a:t>16. März 2022</a:t>
            </a:r>
          </a:p>
        </p:txBody>
      </p:sp>
      <p:sp>
        <p:nvSpPr>
          <p:cNvPr id="1454" name="Foliennummernplatzhalter 3"/>
          <p:cNvSpPr txBox="1">
            <a:spLocks noGrp="1"/>
          </p:cNvSpPr>
          <p:nvPr>
            <p:ph type="sldNum" sz="quarter" idx="2"/>
          </p:nvPr>
        </p:nvSpPr>
        <p:spPr>
          <a:xfrm>
            <a:off x="11549063" y="6634666"/>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Tree>
  </p:cSld>
  <p:clrMapOvr>
    <a:masterClrMapping/>
  </p:clrMapOvr>
  <p:transition spd="med"/>
</p:sld>
</file>

<file path=ppt/theme/theme1.xml><?xml version="1.0" encoding="utf-8"?>
<a:theme xmlns:a="http://schemas.openxmlformats.org/drawingml/2006/main" name="FAU Erlangen-Nürnberg">
  <a:themeElements>
    <a:clrScheme name="FAU Erlangen-Nürnberg">
      <a:dk1>
        <a:srgbClr val="000000"/>
      </a:dk1>
      <a:lt1>
        <a:srgbClr val="FFFFFF"/>
      </a:lt1>
      <a:dk2>
        <a:srgbClr val="A7A7A7"/>
      </a:dk2>
      <a:lt2>
        <a:srgbClr val="535353"/>
      </a:lt2>
      <a:accent1>
        <a:srgbClr val="7F7F7F"/>
      </a:accent1>
      <a:accent2>
        <a:srgbClr val="041E42"/>
      </a:accent2>
      <a:accent3>
        <a:srgbClr val="004A9F"/>
      </a:accent3>
      <a:accent4>
        <a:srgbClr val="04316A"/>
      </a:accent4>
      <a:accent5>
        <a:srgbClr val="CED9E7"/>
      </a:accent5>
      <a:accent6>
        <a:srgbClr val="C7C7C7"/>
      </a:accent6>
      <a:hlink>
        <a:srgbClr val="0000FF"/>
      </a:hlink>
      <a:folHlink>
        <a:srgbClr val="FF00FF"/>
      </a:folHlink>
    </a:clrScheme>
    <a:fontScheme name="FAU Erlangen-Nürnberg">
      <a:majorFont>
        <a:latin typeface="Calibri"/>
        <a:ea typeface="Calibri"/>
        <a:cs typeface="Calibri"/>
      </a:majorFont>
      <a:minorFont>
        <a:latin typeface="Helvetica"/>
        <a:ea typeface="Helvetica"/>
        <a:cs typeface="Helvetica"/>
      </a:minorFont>
    </a:fontScheme>
    <a:fmtScheme name="FAU Erlangen-Nürnber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179999" tIns="179999" rIns="179999" bIns="179999" numCol="1" spcCol="38100" rtlCol="0" anchor="ctr">
        <a:spAutoFit/>
      </a:bodyPr>
      <a:lstStyle>
        <a:defPPr marL="0" marR="0" indent="0" algn="l" defTabSz="914400" rtl="0" fontAlgn="auto" latinLnBrk="0" hangingPunct="0">
          <a:lnSpc>
            <a:spcPct val="110000"/>
          </a:lnSpc>
          <a:spcBef>
            <a:spcPts val="1200"/>
          </a:spcBef>
          <a:spcAft>
            <a:spcPts val="0"/>
          </a:spcAft>
          <a:buClrTx/>
          <a:buSzTx/>
          <a:buFontTx/>
          <a:buNone/>
          <a:tabLst/>
          <a:defRPr kumimoji="0" sz="2300" b="0" i="0" u="none" strike="noStrike" cap="none" spc="0" normalizeH="0" baseline="0">
            <a:ln>
              <a:noFill/>
            </a:ln>
            <a:solidFill>
              <a:schemeClr val="accent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FAU Erlangen-Nürnberg">
  <a:themeElements>
    <a:clrScheme name="FAU Erlangen-Nürnberg">
      <a:dk1>
        <a:srgbClr val="000000"/>
      </a:dk1>
      <a:lt1>
        <a:srgbClr val="FFFFFF"/>
      </a:lt1>
      <a:dk2>
        <a:srgbClr val="A7A7A7"/>
      </a:dk2>
      <a:lt2>
        <a:srgbClr val="535353"/>
      </a:lt2>
      <a:accent1>
        <a:srgbClr val="7F7F7F"/>
      </a:accent1>
      <a:accent2>
        <a:srgbClr val="041E42"/>
      </a:accent2>
      <a:accent3>
        <a:srgbClr val="004A9F"/>
      </a:accent3>
      <a:accent4>
        <a:srgbClr val="04316A"/>
      </a:accent4>
      <a:accent5>
        <a:srgbClr val="CED9E7"/>
      </a:accent5>
      <a:accent6>
        <a:srgbClr val="C7C7C7"/>
      </a:accent6>
      <a:hlink>
        <a:srgbClr val="0000FF"/>
      </a:hlink>
      <a:folHlink>
        <a:srgbClr val="FF00FF"/>
      </a:folHlink>
    </a:clrScheme>
    <a:fontScheme name="FAU Erlangen-Nürnberg">
      <a:majorFont>
        <a:latin typeface="Calibri"/>
        <a:ea typeface="Calibri"/>
        <a:cs typeface="Calibri"/>
      </a:majorFont>
      <a:minorFont>
        <a:latin typeface="Helvetica"/>
        <a:ea typeface="Helvetica"/>
        <a:cs typeface="Helvetica"/>
      </a:minorFont>
    </a:fontScheme>
    <a:fmtScheme name="FAU Erlangen-Nürnber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179999" tIns="179999" rIns="179999" bIns="179999" numCol="1" spcCol="38100" rtlCol="0" anchor="ctr">
        <a:spAutoFit/>
      </a:bodyPr>
      <a:lstStyle>
        <a:defPPr marL="0" marR="0" indent="0" algn="l" defTabSz="914400" rtl="0" fontAlgn="auto" latinLnBrk="0" hangingPunct="0">
          <a:lnSpc>
            <a:spcPct val="110000"/>
          </a:lnSpc>
          <a:spcBef>
            <a:spcPts val="1200"/>
          </a:spcBef>
          <a:spcAft>
            <a:spcPts val="0"/>
          </a:spcAft>
          <a:buClrTx/>
          <a:buSzTx/>
          <a:buFontTx/>
          <a:buNone/>
          <a:tabLst/>
          <a:defRPr kumimoji="0" sz="2300" b="0" i="0" u="none" strike="noStrike" cap="none" spc="0" normalizeH="0" baseline="0">
            <a:ln>
              <a:noFill/>
            </a:ln>
            <a:solidFill>
              <a:schemeClr val="accent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949</Words>
  <Application>Microsoft Office PowerPoint</Application>
  <PresentationFormat>Breitbild</PresentationFormat>
  <Paragraphs>64</Paragraphs>
  <Slides>4</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vt:i4>
      </vt:variant>
    </vt:vector>
  </HeadingPairs>
  <TitlesOfParts>
    <vt:vector size="10" baseType="lpstr">
      <vt:lpstr>Arial</vt:lpstr>
      <vt:lpstr>Avenir Next Regular</vt:lpstr>
      <vt:lpstr>Calibri</vt:lpstr>
      <vt:lpstr>Tahoma</vt:lpstr>
      <vt:lpstr>Wingdings</vt:lpstr>
      <vt:lpstr>FAU Erlangen-Nürnberg</vt:lpstr>
      <vt:lpstr>Seminar: Meine Identität oder deine Kategorie? Diversität erproben </vt:lpstr>
      <vt:lpstr>Post-strukturalistisches Denken</vt:lpstr>
      <vt:lpstr>(Kritisch) personalistisches Denken</vt:lpstr>
      <vt:lpstr>Danke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commons: A promising concepts to tackle environmental (micro)segregation?</dc:title>
  <dc:creator>Geiselhart, Klaus</dc:creator>
  <cp:lastModifiedBy>Geiselhart, Klaus</cp:lastModifiedBy>
  <cp:revision>126</cp:revision>
  <cp:lastPrinted>2022-05-06T12:05:22Z</cp:lastPrinted>
  <dcterms:modified xsi:type="dcterms:W3CDTF">2022-10-19T11:20:40Z</dcterms:modified>
</cp:coreProperties>
</file>